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68" r:id="rId2"/>
    <p:sldId id="256" r:id="rId3"/>
    <p:sldId id="257" r:id="rId4"/>
    <p:sldId id="262" r:id="rId5"/>
    <p:sldId id="263" r:id="rId6"/>
    <p:sldId id="258" r:id="rId7"/>
    <p:sldId id="259" r:id="rId8"/>
    <p:sldId id="260" r:id="rId9"/>
    <p:sldId id="261" r:id="rId10"/>
    <p:sldId id="264" r:id="rId11"/>
    <p:sldId id="265" r:id="rId12"/>
    <p:sldId id="266" r:id="rId13"/>
    <p:sldId id="267"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03" autoAdjust="0"/>
    <p:restoredTop sz="94696" autoAdjust="0"/>
  </p:normalViewPr>
  <p:slideViewPr>
    <p:cSldViewPr>
      <p:cViewPr>
        <p:scale>
          <a:sx n="110" d="100"/>
          <a:sy n="110" d="100"/>
        </p:scale>
        <p:origin x="-714"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0.xml.rels><?xml version="1.0" encoding="UTF-8" standalone="yes"?>
<Relationships xmlns="http://schemas.openxmlformats.org/package/2006/relationships"><Relationship Id="rId1" Type="http://schemas.openxmlformats.org/officeDocument/2006/relationships/image" Target="../media/image4.jpeg"/></Relationships>
</file>

<file path=ppt/diagrams/_rels/data4.xml.rels><?xml version="1.0" encoding="UTF-8" standalone="yes"?>
<Relationships xmlns="http://schemas.openxmlformats.org/package/2006/relationships"><Relationship Id="rId1" Type="http://schemas.openxmlformats.org/officeDocument/2006/relationships/image" Target="../media/image1.jpeg"/></Relationships>
</file>

<file path=ppt/diagrams/_rels/data6.xml.rels><?xml version="1.0" encoding="UTF-8" standalone="yes"?>
<Relationships xmlns="http://schemas.openxmlformats.org/package/2006/relationships"><Relationship Id="rId1" Type="http://schemas.openxmlformats.org/officeDocument/2006/relationships/image" Target="../media/image1.jpeg"/></Relationships>
</file>

<file path=ppt/diagrams/_rels/data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_rels/drawing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9E9B44-8CEA-412B-BF1E-A566DE3D8E3B}" type="doc">
      <dgm:prSet loTypeId="urn:microsoft.com/office/officeart/2005/8/layout/vList2" loCatId="list" qsTypeId="urn:microsoft.com/office/officeart/2005/8/quickstyle/simple2" qsCatId="simple" csTypeId="urn:microsoft.com/office/officeart/2005/8/colors/colorful1" csCatId="colorful"/>
      <dgm:spPr/>
      <dgm:t>
        <a:bodyPr/>
        <a:lstStyle/>
        <a:p>
          <a:pPr rtl="1"/>
          <a:endParaRPr lang="ar-EG"/>
        </a:p>
      </dgm:t>
    </dgm:pt>
    <dgm:pt modelId="{1F9F8EE2-E085-4684-9139-10EFE66AFA79}">
      <dgm:prSet/>
      <dgm:spPr/>
      <dgm:t>
        <a:bodyPr/>
        <a:lstStyle/>
        <a:p>
          <a:pPr algn="ctr" rtl="1"/>
          <a:r>
            <a:rPr lang="ar-EG" b="1" smtClean="0"/>
            <a:t>د. نجلاء عبد الغفار محمد</a:t>
          </a:r>
          <a:endParaRPr lang="ar-EG" b="1" dirty="0"/>
        </a:p>
      </dgm:t>
    </dgm:pt>
    <dgm:pt modelId="{A109EEE7-6B4D-455A-B84A-59356FEF1618}" type="parTrans" cxnId="{2E40E138-301C-41EC-8FC5-A89F406F9F0D}">
      <dgm:prSet/>
      <dgm:spPr/>
      <dgm:t>
        <a:bodyPr/>
        <a:lstStyle/>
        <a:p>
          <a:pPr rtl="1"/>
          <a:endParaRPr lang="ar-EG"/>
        </a:p>
      </dgm:t>
    </dgm:pt>
    <dgm:pt modelId="{4F7DDED9-79AA-46A8-8A21-4FA492F6349A}" type="sibTrans" cxnId="{2E40E138-301C-41EC-8FC5-A89F406F9F0D}">
      <dgm:prSet/>
      <dgm:spPr/>
      <dgm:t>
        <a:bodyPr/>
        <a:lstStyle/>
        <a:p>
          <a:pPr rtl="1"/>
          <a:endParaRPr lang="ar-EG"/>
        </a:p>
      </dgm:t>
    </dgm:pt>
    <dgm:pt modelId="{2CBFE770-84B2-4A83-9691-8EC68559DADE}" type="pres">
      <dgm:prSet presAssocID="{7E9E9B44-8CEA-412B-BF1E-A566DE3D8E3B}" presName="linear" presStyleCnt="0">
        <dgm:presLayoutVars>
          <dgm:animLvl val="lvl"/>
          <dgm:resizeHandles val="exact"/>
        </dgm:presLayoutVars>
      </dgm:prSet>
      <dgm:spPr/>
      <dgm:t>
        <a:bodyPr/>
        <a:lstStyle/>
        <a:p>
          <a:pPr rtl="1"/>
          <a:endParaRPr lang="ar-EG"/>
        </a:p>
      </dgm:t>
    </dgm:pt>
    <dgm:pt modelId="{7BB0AF7C-54A2-4A33-A60C-7354D582F681}" type="pres">
      <dgm:prSet presAssocID="{1F9F8EE2-E085-4684-9139-10EFE66AFA79}" presName="parentText" presStyleLbl="node1" presStyleIdx="0" presStyleCnt="1">
        <dgm:presLayoutVars>
          <dgm:chMax val="0"/>
          <dgm:bulletEnabled val="1"/>
        </dgm:presLayoutVars>
      </dgm:prSet>
      <dgm:spPr/>
      <dgm:t>
        <a:bodyPr/>
        <a:lstStyle/>
        <a:p>
          <a:pPr rtl="1"/>
          <a:endParaRPr lang="ar-EG"/>
        </a:p>
      </dgm:t>
    </dgm:pt>
  </dgm:ptLst>
  <dgm:cxnLst>
    <dgm:cxn modelId="{1054F7A5-37AF-48F7-BD30-CA8A97B946F2}" type="presOf" srcId="{7E9E9B44-8CEA-412B-BF1E-A566DE3D8E3B}" destId="{2CBFE770-84B2-4A83-9691-8EC68559DADE}" srcOrd="0" destOrd="0" presId="urn:microsoft.com/office/officeart/2005/8/layout/vList2"/>
    <dgm:cxn modelId="{2E40E138-301C-41EC-8FC5-A89F406F9F0D}" srcId="{7E9E9B44-8CEA-412B-BF1E-A566DE3D8E3B}" destId="{1F9F8EE2-E085-4684-9139-10EFE66AFA79}" srcOrd="0" destOrd="0" parTransId="{A109EEE7-6B4D-455A-B84A-59356FEF1618}" sibTransId="{4F7DDED9-79AA-46A8-8A21-4FA492F6349A}"/>
    <dgm:cxn modelId="{069F1E49-FACA-46B1-A6BA-83F2B3F5B807}" type="presOf" srcId="{1F9F8EE2-E085-4684-9139-10EFE66AFA79}" destId="{7BB0AF7C-54A2-4A33-A60C-7354D582F681}" srcOrd="0" destOrd="0" presId="urn:microsoft.com/office/officeart/2005/8/layout/vList2"/>
    <dgm:cxn modelId="{53FA1F80-4C27-4198-B504-E925749E5982}" type="presParOf" srcId="{2CBFE770-84B2-4A83-9691-8EC68559DADE}" destId="{7BB0AF7C-54A2-4A33-A60C-7354D582F68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1A969C5-76A8-485C-969F-F41DF3C043B0}" type="doc">
      <dgm:prSet loTypeId="urn:microsoft.com/office/officeart/2008/layout/VerticalCurvedList" loCatId="list" qsTypeId="urn:microsoft.com/office/officeart/2005/8/quickstyle/3d2" qsCatId="3D" csTypeId="urn:microsoft.com/office/officeart/2005/8/colors/accent2_2" csCatId="accent2" phldr="1"/>
      <dgm:spPr/>
      <dgm:t>
        <a:bodyPr/>
        <a:lstStyle/>
        <a:p>
          <a:pPr rtl="1"/>
          <a:endParaRPr lang="ar-EG"/>
        </a:p>
      </dgm:t>
    </dgm:pt>
    <dgm:pt modelId="{229CADE9-5D1A-4B3C-8957-0FCE9E622ECA}">
      <dgm:prSet/>
      <dgm:spPr/>
      <dgm:t>
        <a:bodyPr/>
        <a:lstStyle/>
        <a:p>
          <a:pPr algn="ctr" rtl="1"/>
          <a:r>
            <a:rPr lang="ar-EG" dirty="0" smtClean="0"/>
            <a:t>السماع متعلق بوظيفة الأذن </a:t>
          </a:r>
          <a:endParaRPr lang="ar-EG" dirty="0"/>
        </a:p>
      </dgm:t>
    </dgm:pt>
    <dgm:pt modelId="{3CC4F9EE-8C3C-4618-81B6-5550BF2737B7}" type="parTrans" cxnId="{438E71DD-E3AA-4A7D-A789-FF77E0E01C0C}">
      <dgm:prSet/>
      <dgm:spPr/>
      <dgm:t>
        <a:bodyPr/>
        <a:lstStyle/>
        <a:p>
          <a:pPr rtl="1"/>
          <a:endParaRPr lang="ar-EG"/>
        </a:p>
      </dgm:t>
    </dgm:pt>
    <dgm:pt modelId="{2A304297-29BA-451F-82ED-ACAD0D76EEB8}" type="sibTrans" cxnId="{438E71DD-E3AA-4A7D-A789-FF77E0E01C0C}">
      <dgm:prSet/>
      <dgm:spPr/>
      <dgm:t>
        <a:bodyPr/>
        <a:lstStyle/>
        <a:p>
          <a:pPr rtl="1"/>
          <a:endParaRPr lang="ar-EG"/>
        </a:p>
      </dgm:t>
    </dgm:pt>
    <dgm:pt modelId="{65D61111-A375-48F1-8C84-3A8F66E9240D}">
      <dgm:prSet/>
      <dgm:spPr>
        <a:solidFill>
          <a:srgbClr val="92D050"/>
        </a:solidFill>
      </dgm:spPr>
      <dgm:t>
        <a:bodyPr/>
        <a:lstStyle/>
        <a:p>
          <a:pPr rtl="1"/>
          <a:r>
            <a:rPr lang="ar-EG" dirty="0" smtClean="0">
              <a:solidFill>
                <a:srgbClr val="0000FF"/>
              </a:solidFill>
            </a:rPr>
            <a:t>وهو عبارة عن تلقي المثيرات الصوتية أو الموسيقية  </a:t>
          </a:r>
          <a:r>
            <a:rPr lang="ar-EG" dirty="0" err="1" smtClean="0">
              <a:solidFill>
                <a:srgbClr val="0000FF"/>
              </a:solidFill>
            </a:rPr>
            <a:t>التى</a:t>
          </a:r>
          <a:r>
            <a:rPr lang="ar-EG" dirty="0" smtClean="0">
              <a:solidFill>
                <a:srgbClr val="0000FF"/>
              </a:solidFill>
            </a:rPr>
            <a:t> تصل الينا دون الاهتمام .</a:t>
          </a:r>
          <a:endParaRPr lang="ar-EG" dirty="0">
            <a:solidFill>
              <a:srgbClr val="0000FF"/>
            </a:solidFill>
          </a:endParaRPr>
        </a:p>
      </dgm:t>
    </dgm:pt>
    <dgm:pt modelId="{EBFFC2DE-0296-4294-8255-27142AE90AA3}" type="parTrans" cxnId="{AA3D47DA-CEDF-40D0-A258-262AD510B4FA}">
      <dgm:prSet/>
      <dgm:spPr/>
      <dgm:t>
        <a:bodyPr/>
        <a:lstStyle/>
        <a:p>
          <a:pPr rtl="1"/>
          <a:endParaRPr lang="ar-EG"/>
        </a:p>
      </dgm:t>
    </dgm:pt>
    <dgm:pt modelId="{FF1B3115-7109-4C34-B731-F0C209813006}" type="sibTrans" cxnId="{AA3D47DA-CEDF-40D0-A258-262AD510B4FA}">
      <dgm:prSet/>
      <dgm:spPr/>
      <dgm:t>
        <a:bodyPr/>
        <a:lstStyle/>
        <a:p>
          <a:pPr rtl="1"/>
          <a:endParaRPr lang="ar-EG"/>
        </a:p>
      </dgm:t>
    </dgm:pt>
    <dgm:pt modelId="{8DD78B56-5D00-40E0-A98F-D019E4BFEB06}" type="pres">
      <dgm:prSet presAssocID="{01A969C5-76A8-485C-969F-F41DF3C043B0}" presName="Name0" presStyleCnt="0">
        <dgm:presLayoutVars>
          <dgm:chMax val="7"/>
          <dgm:chPref val="7"/>
          <dgm:dir/>
        </dgm:presLayoutVars>
      </dgm:prSet>
      <dgm:spPr/>
      <dgm:t>
        <a:bodyPr/>
        <a:lstStyle/>
        <a:p>
          <a:pPr rtl="1"/>
          <a:endParaRPr lang="ar-EG"/>
        </a:p>
      </dgm:t>
    </dgm:pt>
    <dgm:pt modelId="{F8EC94D8-2A20-41F1-B12D-ECD5E72EDA95}" type="pres">
      <dgm:prSet presAssocID="{01A969C5-76A8-485C-969F-F41DF3C043B0}" presName="Name1" presStyleCnt="0"/>
      <dgm:spPr/>
    </dgm:pt>
    <dgm:pt modelId="{56D33698-639F-4670-BC12-62C39FE87405}" type="pres">
      <dgm:prSet presAssocID="{01A969C5-76A8-485C-969F-F41DF3C043B0}" presName="cycle" presStyleCnt="0"/>
      <dgm:spPr/>
    </dgm:pt>
    <dgm:pt modelId="{BC5B0824-DCDD-4303-BD71-B3674D8A31F0}" type="pres">
      <dgm:prSet presAssocID="{01A969C5-76A8-485C-969F-F41DF3C043B0}" presName="srcNode" presStyleLbl="node1" presStyleIdx="0" presStyleCnt="2"/>
      <dgm:spPr/>
    </dgm:pt>
    <dgm:pt modelId="{DA6CC83A-78E8-4DC4-9066-8A8910576BC1}" type="pres">
      <dgm:prSet presAssocID="{01A969C5-76A8-485C-969F-F41DF3C043B0}" presName="conn" presStyleLbl="parChTrans1D2" presStyleIdx="0" presStyleCnt="1"/>
      <dgm:spPr/>
      <dgm:t>
        <a:bodyPr/>
        <a:lstStyle/>
        <a:p>
          <a:pPr rtl="1"/>
          <a:endParaRPr lang="ar-EG"/>
        </a:p>
      </dgm:t>
    </dgm:pt>
    <dgm:pt modelId="{84DA1D66-3AF3-4604-A343-B718A10B0AD0}" type="pres">
      <dgm:prSet presAssocID="{01A969C5-76A8-485C-969F-F41DF3C043B0}" presName="extraNode" presStyleLbl="node1" presStyleIdx="0" presStyleCnt="2"/>
      <dgm:spPr/>
    </dgm:pt>
    <dgm:pt modelId="{CA8A0CD3-F4AD-4311-A2F7-D7DD571926F6}" type="pres">
      <dgm:prSet presAssocID="{01A969C5-76A8-485C-969F-F41DF3C043B0}" presName="dstNode" presStyleLbl="node1" presStyleIdx="0" presStyleCnt="2"/>
      <dgm:spPr/>
    </dgm:pt>
    <dgm:pt modelId="{DD11F2AB-610B-4FA1-9842-600A97C1E3F0}" type="pres">
      <dgm:prSet presAssocID="{229CADE9-5D1A-4B3C-8957-0FCE9E622ECA}" presName="text_1" presStyleLbl="node1" presStyleIdx="0" presStyleCnt="2">
        <dgm:presLayoutVars>
          <dgm:bulletEnabled val="1"/>
        </dgm:presLayoutVars>
      </dgm:prSet>
      <dgm:spPr/>
      <dgm:t>
        <a:bodyPr/>
        <a:lstStyle/>
        <a:p>
          <a:pPr rtl="1"/>
          <a:endParaRPr lang="ar-EG"/>
        </a:p>
      </dgm:t>
    </dgm:pt>
    <dgm:pt modelId="{E71D4FD7-3825-4EBE-8630-D07F7FF9AB50}" type="pres">
      <dgm:prSet presAssocID="{229CADE9-5D1A-4B3C-8957-0FCE9E622ECA}" presName="accent_1" presStyleCnt="0"/>
      <dgm:spPr/>
    </dgm:pt>
    <dgm:pt modelId="{E33664D0-DCAF-4CB7-94DD-EDC520C57EDD}" type="pres">
      <dgm:prSet presAssocID="{229CADE9-5D1A-4B3C-8957-0FCE9E622ECA}" presName="accentRepeatNode" presStyleLbl="solidFgAcc1" presStyleIdx="0" presStyleCnt="2"/>
      <dgm:spPr>
        <a:solidFill>
          <a:srgbClr val="C00000"/>
        </a:solidFill>
      </dgm:spPr>
    </dgm:pt>
    <dgm:pt modelId="{1F72E7F8-9A0B-44B1-A4D6-ADCB3C63236A}" type="pres">
      <dgm:prSet presAssocID="{65D61111-A375-48F1-8C84-3A8F66E9240D}" presName="text_2" presStyleLbl="node1" presStyleIdx="1" presStyleCnt="2">
        <dgm:presLayoutVars>
          <dgm:bulletEnabled val="1"/>
        </dgm:presLayoutVars>
      </dgm:prSet>
      <dgm:spPr/>
      <dgm:t>
        <a:bodyPr/>
        <a:lstStyle/>
        <a:p>
          <a:pPr rtl="1"/>
          <a:endParaRPr lang="ar-EG"/>
        </a:p>
      </dgm:t>
    </dgm:pt>
    <dgm:pt modelId="{504EBE34-B589-4E6B-957E-9CBA071D210B}" type="pres">
      <dgm:prSet presAssocID="{65D61111-A375-48F1-8C84-3A8F66E9240D}" presName="accent_2" presStyleCnt="0"/>
      <dgm:spPr/>
    </dgm:pt>
    <dgm:pt modelId="{299EF683-89DE-4117-8519-8A04E70C586A}" type="pres">
      <dgm:prSet presAssocID="{65D61111-A375-48F1-8C84-3A8F66E9240D}" presName="accentRepeatNode" presStyleLbl="solidFgAcc1" presStyleIdx="1" presStyleCnt="2"/>
      <dgm:spPr>
        <a:solidFill>
          <a:srgbClr val="C00000"/>
        </a:solidFill>
      </dgm:spPr>
    </dgm:pt>
  </dgm:ptLst>
  <dgm:cxnLst>
    <dgm:cxn modelId="{7FC2B200-E206-4903-BB39-2A09CED35276}" type="presOf" srcId="{229CADE9-5D1A-4B3C-8957-0FCE9E622ECA}" destId="{DD11F2AB-610B-4FA1-9842-600A97C1E3F0}" srcOrd="0" destOrd="0" presId="urn:microsoft.com/office/officeart/2008/layout/VerticalCurvedList"/>
    <dgm:cxn modelId="{C857714C-ADE8-41FC-A545-0AD1D9E3AAD8}" type="presOf" srcId="{01A969C5-76A8-485C-969F-F41DF3C043B0}" destId="{8DD78B56-5D00-40E0-A98F-D019E4BFEB06}" srcOrd="0" destOrd="0" presId="urn:microsoft.com/office/officeart/2008/layout/VerticalCurvedList"/>
    <dgm:cxn modelId="{F6244EEC-844C-4A74-B867-68C4E190A3A9}" type="presOf" srcId="{65D61111-A375-48F1-8C84-3A8F66E9240D}" destId="{1F72E7F8-9A0B-44B1-A4D6-ADCB3C63236A}" srcOrd="0" destOrd="0" presId="urn:microsoft.com/office/officeart/2008/layout/VerticalCurvedList"/>
    <dgm:cxn modelId="{438E71DD-E3AA-4A7D-A789-FF77E0E01C0C}" srcId="{01A969C5-76A8-485C-969F-F41DF3C043B0}" destId="{229CADE9-5D1A-4B3C-8957-0FCE9E622ECA}" srcOrd="0" destOrd="0" parTransId="{3CC4F9EE-8C3C-4618-81B6-5550BF2737B7}" sibTransId="{2A304297-29BA-451F-82ED-ACAD0D76EEB8}"/>
    <dgm:cxn modelId="{AA3D47DA-CEDF-40D0-A258-262AD510B4FA}" srcId="{01A969C5-76A8-485C-969F-F41DF3C043B0}" destId="{65D61111-A375-48F1-8C84-3A8F66E9240D}" srcOrd="1" destOrd="0" parTransId="{EBFFC2DE-0296-4294-8255-27142AE90AA3}" sibTransId="{FF1B3115-7109-4C34-B731-F0C209813006}"/>
    <dgm:cxn modelId="{475B6D21-A39C-4A94-A1BF-A83E9F659EB8}" type="presOf" srcId="{2A304297-29BA-451F-82ED-ACAD0D76EEB8}" destId="{DA6CC83A-78E8-4DC4-9066-8A8910576BC1}" srcOrd="0" destOrd="0" presId="urn:microsoft.com/office/officeart/2008/layout/VerticalCurvedList"/>
    <dgm:cxn modelId="{5E7C5E8D-1438-458E-A8A1-7C5A0EAD3998}" type="presParOf" srcId="{8DD78B56-5D00-40E0-A98F-D019E4BFEB06}" destId="{F8EC94D8-2A20-41F1-B12D-ECD5E72EDA95}" srcOrd="0" destOrd="0" presId="urn:microsoft.com/office/officeart/2008/layout/VerticalCurvedList"/>
    <dgm:cxn modelId="{EED798E8-204A-4DD9-A8C5-89FE76295673}" type="presParOf" srcId="{F8EC94D8-2A20-41F1-B12D-ECD5E72EDA95}" destId="{56D33698-639F-4670-BC12-62C39FE87405}" srcOrd="0" destOrd="0" presId="urn:microsoft.com/office/officeart/2008/layout/VerticalCurvedList"/>
    <dgm:cxn modelId="{574F69FA-C755-468C-8971-8E43D149F9A0}" type="presParOf" srcId="{56D33698-639F-4670-BC12-62C39FE87405}" destId="{BC5B0824-DCDD-4303-BD71-B3674D8A31F0}" srcOrd="0" destOrd="0" presId="urn:microsoft.com/office/officeart/2008/layout/VerticalCurvedList"/>
    <dgm:cxn modelId="{A5AC0133-1638-4508-957B-0EDBC7C9856A}" type="presParOf" srcId="{56D33698-639F-4670-BC12-62C39FE87405}" destId="{DA6CC83A-78E8-4DC4-9066-8A8910576BC1}" srcOrd="1" destOrd="0" presId="urn:microsoft.com/office/officeart/2008/layout/VerticalCurvedList"/>
    <dgm:cxn modelId="{3E4415FE-9832-4C09-8FE7-71EE90E3B682}" type="presParOf" srcId="{56D33698-639F-4670-BC12-62C39FE87405}" destId="{84DA1D66-3AF3-4604-A343-B718A10B0AD0}" srcOrd="2" destOrd="0" presId="urn:microsoft.com/office/officeart/2008/layout/VerticalCurvedList"/>
    <dgm:cxn modelId="{0BC18E76-57D4-43C4-84AE-2DCEE660DC44}" type="presParOf" srcId="{56D33698-639F-4670-BC12-62C39FE87405}" destId="{CA8A0CD3-F4AD-4311-A2F7-D7DD571926F6}" srcOrd="3" destOrd="0" presId="urn:microsoft.com/office/officeart/2008/layout/VerticalCurvedList"/>
    <dgm:cxn modelId="{796DBB8B-1F68-4A4B-B1BD-251C3F74B7BE}" type="presParOf" srcId="{F8EC94D8-2A20-41F1-B12D-ECD5E72EDA95}" destId="{DD11F2AB-610B-4FA1-9842-600A97C1E3F0}" srcOrd="1" destOrd="0" presId="urn:microsoft.com/office/officeart/2008/layout/VerticalCurvedList"/>
    <dgm:cxn modelId="{90F660AE-976A-4D04-A704-A02A640F8F51}" type="presParOf" srcId="{F8EC94D8-2A20-41F1-B12D-ECD5E72EDA95}" destId="{E71D4FD7-3825-4EBE-8630-D07F7FF9AB50}" srcOrd="2" destOrd="0" presId="urn:microsoft.com/office/officeart/2008/layout/VerticalCurvedList"/>
    <dgm:cxn modelId="{1794E7FA-0D90-4B87-A745-7D9481CB4044}" type="presParOf" srcId="{E71D4FD7-3825-4EBE-8630-D07F7FF9AB50}" destId="{E33664D0-DCAF-4CB7-94DD-EDC520C57EDD}" srcOrd="0" destOrd="0" presId="urn:microsoft.com/office/officeart/2008/layout/VerticalCurvedList"/>
    <dgm:cxn modelId="{1FE7F6FB-BE4B-47D6-87BD-FFF6FDCC6820}" type="presParOf" srcId="{F8EC94D8-2A20-41F1-B12D-ECD5E72EDA95}" destId="{1F72E7F8-9A0B-44B1-A4D6-ADCB3C63236A}" srcOrd="3" destOrd="0" presId="urn:microsoft.com/office/officeart/2008/layout/VerticalCurvedList"/>
    <dgm:cxn modelId="{FF86BE04-CACD-4B43-B168-EC05B5B62D20}" type="presParOf" srcId="{F8EC94D8-2A20-41F1-B12D-ECD5E72EDA95}" destId="{504EBE34-B589-4E6B-957E-9CBA071D210B}" srcOrd="4" destOrd="0" presId="urn:microsoft.com/office/officeart/2008/layout/VerticalCurvedList"/>
    <dgm:cxn modelId="{457EFDEF-92B6-4452-857D-01F5E2E97D1C}" type="presParOf" srcId="{504EBE34-B589-4E6B-957E-9CBA071D210B}" destId="{299EF683-89DE-4117-8519-8A04E70C586A}" srcOrd="0" destOrd="0" presId="urn:microsoft.com/office/officeart/2008/layout/VerticalCurvedList"/>
  </dgm:cxnLst>
  <dgm:bg>
    <a:blipFill>
      <a:blip xmlns:r="http://schemas.openxmlformats.org/officeDocument/2006/relationships" r:embed="rId1"/>
      <a:tile tx="0" ty="0" sx="100000" sy="100000" flip="none" algn="tl"/>
    </a:blipFill>
  </dgm:bg>
  <dgm:whole>
    <a:ln w="76200"/>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A637034-0804-4589-85AD-BC8268A618D1}" type="doc">
      <dgm:prSet loTypeId="urn:microsoft.com/office/officeart/2005/8/layout/vList2" loCatId="list" qsTypeId="urn:microsoft.com/office/officeart/2005/8/quickstyle/3d2" qsCatId="3D" csTypeId="urn:microsoft.com/office/officeart/2005/8/colors/accent1_2" csCatId="accent1" phldr="1"/>
      <dgm:spPr/>
      <dgm:t>
        <a:bodyPr/>
        <a:lstStyle/>
        <a:p>
          <a:pPr rtl="1"/>
          <a:endParaRPr lang="ar-EG"/>
        </a:p>
      </dgm:t>
    </dgm:pt>
    <dgm:pt modelId="{542FD33F-003B-4C8B-ADCC-D1735EA06F32}">
      <dgm:prSet/>
      <dgm:spPr>
        <a:solidFill>
          <a:schemeClr val="accent6">
            <a:lumMod val="75000"/>
          </a:schemeClr>
        </a:solidFill>
      </dgm:spPr>
      <dgm:t>
        <a:bodyPr/>
        <a:lstStyle/>
        <a:p>
          <a:pPr rtl="1"/>
          <a:r>
            <a:rPr lang="ar-EG" b="1" smtClean="0"/>
            <a:t>السماع </a:t>
          </a:r>
          <a:r>
            <a:rPr lang="en-US" b="1" smtClean="0"/>
            <a:t>hearing  </a:t>
          </a:r>
          <a:r>
            <a:rPr lang="ar-EG" b="1" smtClean="0"/>
            <a:t> </a:t>
          </a:r>
          <a:endParaRPr lang="ar-EG"/>
        </a:p>
      </dgm:t>
    </dgm:pt>
    <dgm:pt modelId="{CD7B166B-CDCA-4F8F-B5C4-44C350338AF0}" type="parTrans" cxnId="{7C1D9E3C-80B2-4F8F-A1C0-9B8D8F01C353}">
      <dgm:prSet/>
      <dgm:spPr/>
      <dgm:t>
        <a:bodyPr/>
        <a:lstStyle/>
        <a:p>
          <a:pPr rtl="1"/>
          <a:endParaRPr lang="ar-EG"/>
        </a:p>
      </dgm:t>
    </dgm:pt>
    <dgm:pt modelId="{3A517947-C350-4518-AAEB-CF58E5BBFFA5}" type="sibTrans" cxnId="{7C1D9E3C-80B2-4F8F-A1C0-9B8D8F01C353}">
      <dgm:prSet/>
      <dgm:spPr/>
      <dgm:t>
        <a:bodyPr/>
        <a:lstStyle/>
        <a:p>
          <a:pPr rtl="1"/>
          <a:endParaRPr lang="ar-EG"/>
        </a:p>
      </dgm:t>
    </dgm:pt>
    <dgm:pt modelId="{C15AF95D-C2C4-48A0-9FFD-57A4FB0872D8}" type="pres">
      <dgm:prSet presAssocID="{FA637034-0804-4589-85AD-BC8268A618D1}" presName="linear" presStyleCnt="0">
        <dgm:presLayoutVars>
          <dgm:animLvl val="lvl"/>
          <dgm:resizeHandles val="exact"/>
        </dgm:presLayoutVars>
      </dgm:prSet>
      <dgm:spPr/>
      <dgm:t>
        <a:bodyPr/>
        <a:lstStyle/>
        <a:p>
          <a:pPr rtl="1"/>
          <a:endParaRPr lang="ar-EG"/>
        </a:p>
      </dgm:t>
    </dgm:pt>
    <dgm:pt modelId="{0579DAFF-7D43-46B6-80FF-67DE6AB8D634}" type="pres">
      <dgm:prSet presAssocID="{542FD33F-003B-4C8B-ADCC-D1735EA06F32}" presName="parentText" presStyleLbl="node1" presStyleIdx="0" presStyleCnt="1">
        <dgm:presLayoutVars>
          <dgm:chMax val="0"/>
          <dgm:bulletEnabled val="1"/>
        </dgm:presLayoutVars>
      </dgm:prSet>
      <dgm:spPr/>
      <dgm:t>
        <a:bodyPr/>
        <a:lstStyle/>
        <a:p>
          <a:pPr rtl="1"/>
          <a:endParaRPr lang="ar-EG"/>
        </a:p>
      </dgm:t>
    </dgm:pt>
  </dgm:ptLst>
  <dgm:cxnLst>
    <dgm:cxn modelId="{08FD8BCC-B74F-4D0C-9482-F211F8A9CAEE}" type="presOf" srcId="{542FD33F-003B-4C8B-ADCC-D1735EA06F32}" destId="{0579DAFF-7D43-46B6-80FF-67DE6AB8D634}" srcOrd="0" destOrd="0" presId="urn:microsoft.com/office/officeart/2005/8/layout/vList2"/>
    <dgm:cxn modelId="{9632A74D-6B2E-410C-B54C-428178AC9811}" type="presOf" srcId="{FA637034-0804-4589-85AD-BC8268A618D1}" destId="{C15AF95D-C2C4-48A0-9FFD-57A4FB0872D8}" srcOrd="0" destOrd="0" presId="urn:microsoft.com/office/officeart/2005/8/layout/vList2"/>
    <dgm:cxn modelId="{7C1D9E3C-80B2-4F8F-A1C0-9B8D8F01C353}" srcId="{FA637034-0804-4589-85AD-BC8268A618D1}" destId="{542FD33F-003B-4C8B-ADCC-D1735EA06F32}" srcOrd="0" destOrd="0" parTransId="{CD7B166B-CDCA-4F8F-B5C4-44C350338AF0}" sibTransId="{3A517947-C350-4518-AAEB-CF58E5BBFFA5}"/>
    <dgm:cxn modelId="{8ED19150-5CEA-4FEB-9B5A-2C20DBD83FF9}" type="presParOf" srcId="{C15AF95D-C2C4-48A0-9FFD-57A4FB0872D8}" destId="{0579DAFF-7D43-46B6-80FF-67DE6AB8D634}"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9F432B2-FD80-4B92-A599-D8F5D9778589}" type="doc">
      <dgm:prSet loTypeId="urn:microsoft.com/office/officeart/2005/8/layout/target3" loCatId="relationship" qsTypeId="urn:microsoft.com/office/officeart/2005/8/quickstyle/3d7" qsCatId="3D" csTypeId="urn:microsoft.com/office/officeart/2005/8/colors/colorful2" csCatId="colorful" phldr="1"/>
      <dgm:spPr/>
      <dgm:t>
        <a:bodyPr/>
        <a:lstStyle/>
        <a:p>
          <a:pPr rtl="1"/>
          <a:endParaRPr lang="ar-EG"/>
        </a:p>
      </dgm:t>
    </dgm:pt>
    <dgm:pt modelId="{02C3152F-D777-466A-9BAE-D3F79B1BAC25}">
      <dgm:prSet/>
      <dgm:spPr>
        <a:solidFill>
          <a:schemeClr val="accent6">
            <a:lumMod val="75000"/>
          </a:schemeClr>
        </a:solidFill>
      </dgm:spPr>
      <dgm:t>
        <a:bodyPr/>
        <a:lstStyle/>
        <a:p>
          <a:pPr rtl="1"/>
          <a:r>
            <a:rPr lang="ar-EG" dirty="0" smtClean="0"/>
            <a:t>مراحل الاستماع والتذوق الموسيقى</a:t>
          </a:r>
          <a:endParaRPr lang="ar-EG" dirty="0"/>
        </a:p>
      </dgm:t>
    </dgm:pt>
    <dgm:pt modelId="{19017480-F6FD-482C-9D72-9525FDE351CB}" type="parTrans" cxnId="{6FD8A969-C710-4C98-82D7-C1551FF964AA}">
      <dgm:prSet/>
      <dgm:spPr/>
      <dgm:t>
        <a:bodyPr/>
        <a:lstStyle/>
        <a:p>
          <a:pPr rtl="1"/>
          <a:endParaRPr lang="ar-EG"/>
        </a:p>
      </dgm:t>
    </dgm:pt>
    <dgm:pt modelId="{F73B9BAF-857D-4180-B769-1F6A74DAA8D2}" type="sibTrans" cxnId="{6FD8A969-C710-4C98-82D7-C1551FF964AA}">
      <dgm:prSet/>
      <dgm:spPr/>
      <dgm:t>
        <a:bodyPr/>
        <a:lstStyle/>
        <a:p>
          <a:pPr rtl="1"/>
          <a:endParaRPr lang="ar-EG"/>
        </a:p>
      </dgm:t>
    </dgm:pt>
    <dgm:pt modelId="{0B3F9861-95FE-42B1-9977-8E3523C5B390}" type="pres">
      <dgm:prSet presAssocID="{C9F432B2-FD80-4B92-A599-D8F5D9778589}" presName="Name0" presStyleCnt="0">
        <dgm:presLayoutVars>
          <dgm:chMax val="7"/>
          <dgm:dir/>
          <dgm:animLvl val="lvl"/>
          <dgm:resizeHandles val="exact"/>
        </dgm:presLayoutVars>
      </dgm:prSet>
      <dgm:spPr/>
      <dgm:t>
        <a:bodyPr/>
        <a:lstStyle/>
        <a:p>
          <a:pPr rtl="1"/>
          <a:endParaRPr lang="ar-EG"/>
        </a:p>
      </dgm:t>
    </dgm:pt>
    <dgm:pt modelId="{F73BDEB8-E665-4B42-ACC3-C01CC34B1DBD}" type="pres">
      <dgm:prSet presAssocID="{02C3152F-D777-466A-9BAE-D3F79B1BAC25}" presName="circle1" presStyleLbl="node1" presStyleIdx="0" presStyleCnt="1"/>
      <dgm:spPr/>
    </dgm:pt>
    <dgm:pt modelId="{50C12DDF-8FA1-4BC3-B376-DCF25E9F5618}" type="pres">
      <dgm:prSet presAssocID="{02C3152F-D777-466A-9BAE-D3F79B1BAC25}" presName="space" presStyleCnt="0"/>
      <dgm:spPr/>
    </dgm:pt>
    <dgm:pt modelId="{F7BA73C8-777C-442D-89C3-7D93C1F6B9E1}" type="pres">
      <dgm:prSet presAssocID="{02C3152F-D777-466A-9BAE-D3F79B1BAC25}" presName="rect1" presStyleLbl="alignAcc1" presStyleIdx="0" presStyleCnt="1"/>
      <dgm:spPr/>
      <dgm:t>
        <a:bodyPr/>
        <a:lstStyle/>
        <a:p>
          <a:pPr rtl="1"/>
          <a:endParaRPr lang="ar-EG"/>
        </a:p>
      </dgm:t>
    </dgm:pt>
    <dgm:pt modelId="{629CF6B3-922C-4C39-B740-BD2B5063A80F}" type="pres">
      <dgm:prSet presAssocID="{02C3152F-D777-466A-9BAE-D3F79B1BAC25}" presName="rect1ParTxNoCh" presStyleLbl="alignAcc1" presStyleIdx="0" presStyleCnt="1">
        <dgm:presLayoutVars>
          <dgm:chMax val="1"/>
          <dgm:bulletEnabled val="1"/>
        </dgm:presLayoutVars>
      </dgm:prSet>
      <dgm:spPr/>
      <dgm:t>
        <a:bodyPr/>
        <a:lstStyle/>
        <a:p>
          <a:pPr rtl="1"/>
          <a:endParaRPr lang="ar-EG"/>
        </a:p>
      </dgm:t>
    </dgm:pt>
  </dgm:ptLst>
  <dgm:cxnLst>
    <dgm:cxn modelId="{503CA697-8740-4638-9234-5383BA467078}" type="presOf" srcId="{02C3152F-D777-466A-9BAE-D3F79B1BAC25}" destId="{629CF6B3-922C-4C39-B740-BD2B5063A80F}" srcOrd="1" destOrd="0" presId="urn:microsoft.com/office/officeart/2005/8/layout/target3"/>
    <dgm:cxn modelId="{6FD8A969-C710-4C98-82D7-C1551FF964AA}" srcId="{C9F432B2-FD80-4B92-A599-D8F5D9778589}" destId="{02C3152F-D777-466A-9BAE-D3F79B1BAC25}" srcOrd="0" destOrd="0" parTransId="{19017480-F6FD-482C-9D72-9525FDE351CB}" sibTransId="{F73B9BAF-857D-4180-B769-1F6A74DAA8D2}"/>
    <dgm:cxn modelId="{102D7B8B-D50B-49D5-B6B5-B63D28FA3B79}" type="presOf" srcId="{02C3152F-D777-466A-9BAE-D3F79B1BAC25}" destId="{F7BA73C8-777C-442D-89C3-7D93C1F6B9E1}" srcOrd="0" destOrd="0" presId="urn:microsoft.com/office/officeart/2005/8/layout/target3"/>
    <dgm:cxn modelId="{4EC22648-25A5-47E7-B77D-3D315B13161A}" type="presOf" srcId="{C9F432B2-FD80-4B92-A599-D8F5D9778589}" destId="{0B3F9861-95FE-42B1-9977-8E3523C5B390}" srcOrd="0" destOrd="0" presId="urn:microsoft.com/office/officeart/2005/8/layout/target3"/>
    <dgm:cxn modelId="{362D9948-F5A1-4FC8-958E-EB6D7C9FD8BA}" type="presParOf" srcId="{0B3F9861-95FE-42B1-9977-8E3523C5B390}" destId="{F73BDEB8-E665-4B42-ACC3-C01CC34B1DBD}" srcOrd="0" destOrd="0" presId="urn:microsoft.com/office/officeart/2005/8/layout/target3"/>
    <dgm:cxn modelId="{B3589CFB-E810-4CA4-82BF-3D4ACBEA6457}" type="presParOf" srcId="{0B3F9861-95FE-42B1-9977-8E3523C5B390}" destId="{50C12DDF-8FA1-4BC3-B376-DCF25E9F5618}" srcOrd="1" destOrd="0" presId="urn:microsoft.com/office/officeart/2005/8/layout/target3"/>
    <dgm:cxn modelId="{83F5C3D0-94BB-46F8-A6BC-BE779C14AE2A}" type="presParOf" srcId="{0B3F9861-95FE-42B1-9977-8E3523C5B390}" destId="{F7BA73C8-777C-442D-89C3-7D93C1F6B9E1}" srcOrd="2" destOrd="0" presId="urn:microsoft.com/office/officeart/2005/8/layout/target3"/>
    <dgm:cxn modelId="{2060D3E2-B456-431F-BCFD-CF6996CA8BF0}" type="presParOf" srcId="{0B3F9861-95FE-42B1-9977-8E3523C5B390}" destId="{629CF6B3-922C-4C39-B740-BD2B5063A80F}"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0577E36-BE7C-4F2C-981B-509E14822F3E}" type="doc">
      <dgm:prSet loTypeId="urn:microsoft.com/office/officeart/2005/8/layout/target3" loCatId="relationship" qsTypeId="urn:microsoft.com/office/officeart/2005/8/quickstyle/simple1" qsCatId="simple" csTypeId="urn:microsoft.com/office/officeart/2005/8/colors/accent2_2" csCatId="accent2" phldr="1"/>
      <dgm:spPr/>
      <dgm:t>
        <a:bodyPr/>
        <a:lstStyle/>
        <a:p>
          <a:pPr rtl="1"/>
          <a:endParaRPr lang="ar-EG"/>
        </a:p>
      </dgm:t>
    </dgm:pt>
    <dgm:pt modelId="{81BBA5EF-707B-4BEB-A9CC-927DB3AF44AB}">
      <dgm:prSet/>
      <dgm:spPr>
        <a:solidFill>
          <a:schemeClr val="accent3">
            <a:lumMod val="60000"/>
            <a:lumOff val="40000"/>
          </a:schemeClr>
        </a:solidFill>
      </dgm:spPr>
      <dgm:t>
        <a:bodyPr/>
        <a:lstStyle/>
        <a:p>
          <a:pPr algn="justLow" rtl="1"/>
          <a:r>
            <a:rPr lang="ar-EG" dirty="0" smtClean="0">
              <a:solidFill>
                <a:srgbClr val="0000FF"/>
              </a:solidFill>
            </a:rPr>
            <a:t>وهى مرحلة استقبال المثيرات الصوتية عن طريق حاسة السمع نتيجة اهتزاز مصدر الصوت فيتأثر الهواء المحيط بالجسم المهتز ويتموج ثم تصل هذه الموجات الصوتية إلى الأذن ومنها للعصب السمعي ومنها إلى المخ، وهنا تظهر استجابة المثير الصوتي.</a:t>
          </a:r>
          <a:endParaRPr lang="ar-EG" dirty="0">
            <a:solidFill>
              <a:srgbClr val="0000FF"/>
            </a:solidFill>
          </a:endParaRPr>
        </a:p>
      </dgm:t>
    </dgm:pt>
    <dgm:pt modelId="{6E8344BA-2AC5-4D79-A2FB-931AD1BB4FAF}" type="parTrans" cxnId="{0BD77D03-3C3D-4ECD-869A-0ABECCB42D91}">
      <dgm:prSet/>
      <dgm:spPr/>
      <dgm:t>
        <a:bodyPr/>
        <a:lstStyle/>
        <a:p>
          <a:pPr rtl="1"/>
          <a:endParaRPr lang="ar-EG"/>
        </a:p>
      </dgm:t>
    </dgm:pt>
    <dgm:pt modelId="{22F2C0E8-AE16-480E-8F2D-3B347180D0B1}" type="sibTrans" cxnId="{0BD77D03-3C3D-4ECD-869A-0ABECCB42D91}">
      <dgm:prSet/>
      <dgm:spPr/>
      <dgm:t>
        <a:bodyPr/>
        <a:lstStyle/>
        <a:p>
          <a:pPr rtl="1"/>
          <a:endParaRPr lang="ar-EG"/>
        </a:p>
      </dgm:t>
    </dgm:pt>
    <dgm:pt modelId="{8DFCE487-FEE1-4D80-B71C-68DE2F79A2D8}" type="pres">
      <dgm:prSet presAssocID="{30577E36-BE7C-4F2C-981B-509E14822F3E}" presName="Name0" presStyleCnt="0">
        <dgm:presLayoutVars>
          <dgm:chMax val="7"/>
          <dgm:dir/>
          <dgm:animLvl val="lvl"/>
          <dgm:resizeHandles val="exact"/>
        </dgm:presLayoutVars>
      </dgm:prSet>
      <dgm:spPr/>
      <dgm:t>
        <a:bodyPr/>
        <a:lstStyle/>
        <a:p>
          <a:pPr rtl="1"/>
          <a:endParaRPr lang="ar-EG"/>
        </a:p>
      </dgm:t>
    </dgm:pt>
    <dgm:pt modelId="{551FEC77-98F0-486E-807C-1DDFD28C6BBB}" type="pres">
      <dgm:prSet presAssocID="{81BBA5EF-707B-4BEB-A9CC-927DB3AF44AB}" presName="circle1" presStyleLbl="node1" presStyleIdx="0" presStyleCnt="1"/>
      <dgm:spPr/>
    </dgm:pt>
    <dgm:pt modelId="{09A6E986-D5F4-4AB2-BA70-3D1BA5756D4C}" type="pres">
      <dgm:prSet presAssocID="{81BBA5EF-707B-4BEB-A9CC-927DB3AF44AB}" presName="space" presStyleCnt="0"/>
      <dgm:spPr/>
    </dgm:pt>
    <dgm:pt modelId="{7A227E5F-04DF-4F19-BBD3-173ECA9C1965}" type="pres">
      <dgm:prSet presAssocID="{81BBA5EF-707B-4BEB-A9CC-927DB3AF44AB}" presName="rect1" presStyleLbl="alignAcc1" presStyleIdx="0" presStyleCnt="1"/>
      <dgm:spPr/>
      <dgm:t>
        <a:bodyPr/>
        <a:lstStyle/>
        <a:p>
          <a:pPr rtl="1"/>
          <a:endParaRPr lang="ar-EG"/>
        </a:p>
      </dgm:t>
    </dgm:pt>
    <dgm:pt modelId="{316246FF-115C-4185-95B9-904D474BA82C}" type="pres">
      <dgm:prSet presAssocID="{81BBA5EF-707B-4BEB-A9CC-927DB3AF44AB}" presName="rect1ParTxNoCh" presStyleLbl="alignAcc1" presStyleIdx="0" presStyleCnt="1">
        <dgm:presLayoutVars>
          <dgm:chMax val="1"/>
          <dgm:bulletEnabled val="1"/>
        </dgm:presLayoutVars>
      </dgm:prSet>
      <dgm:spPr/>
      <dgm:t>
        <a:bodyPr/>
        <a:lstStyle/>
        <a:p>
          <a:pPr rtl="1"/>
          <a:endParaRPr lang="ar-EG"/>
        </a:p>
      </dgm:t>
    </dgm:pt>
  </dgm:ptLst>
  <dgm:cxnLst>
    <dgm:cxn modelId="{ED1D538F-C61D-469F-B346-03BBB53FD272}" type="presOf" srcId="{81BBA5EF-707B-4BEB-A9CC-927DB3AF44AB}" destId="{7A227E5F-04DF-4F19-BBD3-173ECA9C1965}" srcOrd="0" destOrd="0" presId="urn:microsoft.com/office/officeart/2005/8/layout/target3"/>
    <dgm:cxn modelId="{E24A5038-DB29-46F6-B7BB-7D5BE05D3A00}" type="presOf" srcId="{30577E36-BE7C-4F2C-981B-509E14822F3E}" destId="{8DFCE487-FEE1-4D80-B71C-68DE2F79A2D8}" srcOrd="0" destOrd="0" presId="urn:microsoft.com/office/officeart/2005/8/layout/target3"/>
    <dgm:cxn modelId="{28EC99D1-EA29-49E1-9AFA-624A1BA87C27}" type="presOf" srcId="{81BBA5EF-707B-4BEB-A9CC-927DB3AF44AB}" destId="{316246FF-115C-4185-95B9-904D474BA82C}" srcOrd="1" destOrd="0" presId="urn:microsoft.com/office/officeart/2005/8/layout/target3"/>
    <dgm:cxn modelId="{0BD77D03-3C3D-4ECD-869A-0ABECCB42D91}" srcId="{30577E36-BE7C-4F2C-981B-509E14822F3E}" destId="{81BBA5EF-707B-4BEB-A9CC-927DB3AF44AB}" srcOrd="0" destOrd="0" parTransId="{6E8344BA-2AC5-4D79-A2FB-931AD1BB4FAF}" sibTransId="{22F2C0E8-AE16-480E-8F2D-3B347180D0B1}"/>
    <dgm:cxn modelId="{44154914-7C1A-4918-9297-1FEEAA2EAC94}" type="presParOf" srcId="{8DFCE487-FEE1-4D80-B71C-68DE2F79A2D8}" destId="{551FEC77-98F0-486E-807C-1DDFD28C6BBB}" srcOrd="0" destOrd="0" presId="urn:microsoft.com/office/officeart/2005/8/layout/target3"/>
    <dgm:cxn modelId="{C4D89FA2-7F7A-4BE5-BFAD-367DEE5D0EE6}" type="presParOf" srcId="{8DFCE487-FEE1-4D80-B71C-68DE2F79A2D8}" destId="{09A6E986-D5F4-4AB2-BA70-3D1BA5756D4C}" srcOrd="1" destOrd="0" presId="urn:microsoft.com/office/officeart/2005/8/layout/target3"/>
    <dgm:cxn modelId="{4E0E97B4-6FE5-46F0-ADEF-002F8320B679}" type="presParOf" srcId="{8DFCE487-FEE1-4D80-B71C-68DE2F79A2D8}" destId="{7A227E5F-04DF-4F19-BBD3-173ECA9C1965}" srcOrd="2" destOrd="0" presId="urn:microsoft.com/office/officeart/2005/8/layout/target3"/>
    <dgm:cxn modelId="{3EC945CA-293B-4B06-A09A-D33D5659E3C0}" type="presParOf" srcId="{8DFCE487-FEE1-4D80-B71C-68DE2F79A2D8}" destId="{316246FF-115C-4185-95B9-904D474BA82C}" srcOrd="3"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ata14.xml><?xml version="1.0" encoding="utf-8"?>
<dgm:dataModel xmlns:dgm="http://schemas.openxmlformats.org/drawingml/2006/diagram" xmlns:a="http://schemas.openxmlformats.org/drawingml/2006/main">
  <dgm:ptLst>
    <dgm:pt modelId="{B6772DA1-ABDC-4C4A-B4E0-B6721FA9DDF3}" type="doc">
      <dgm:prSet loTypeId="urn:microsoft.com/office/officeart/2005/8/layout/vList2" loCatId="list" qsTypeId="urn:microsoft.com/office/officeart/2005/8/quickstyle/3d1" qsCatId="3D" csTypeId="urn:microsoft.com/office/officeart/2005/8/colors/accent1_2" csCatId="accent1" phldr="1"/>
      <dgm:spPr/>
      <dgm:t>
        <a:bodyPr/>
        <a:lstStyle/>
        <a:p>
          <a:pPr rtl="1"/>
          <a:endParaRPr lang="ar-EG"/>
        </a:p>
      </dgm:t>
    </dgm:pt>
    <dgm:pt modelId="{C01425E0-DB10-43E3-A3BD-262D21D53B19}">
      <dgm:prSet/>
      <dgm:spPr>
        <a:solidFill>
          <a:schemeClr val="accent3">
            <a:lumMod val="60000"/>
            <a:lumOff val="40000"/>
          </a:schemeClr>
        </a:solidFill>
      </dgm:spPr>
      <dgm:t>
        <a:bodyPr/>
        <a:lstStyle/>
        <a:p>
          <a:pPr algn="ctr" rtl="1"/>
          <a:r>
            <a:rPr lang="ar-EG" b="1" dirty="0" smtClean="0">
              <a:solidFill>
                <a:srgbClr val="FF0000"/>
              </a:solidFill>
            </a:rPr>
            <a:t>المرحلة الاولى الاستقبال الحسي </a:t>
          </a:r>
          <a:endParaRPr lang="ar-EG" dirty="0">
            <a:solidFill>
              <a:srgbClr val="FF0000"/>
            </a:solidFill>
          </a:endParaRPr>
        </a:p>
      </dgm:t>
    </dgm:pt>
    <dgm:pt modelId="{E099E114-3F29-4B63-BD57-BF00737CCB53}" type="parTrans" cxnId="{CD23B83D-460C-4608-A479-D3C205A41FEF}">
      <dgm:prSet/>
      <dgm:spPr/>
      <dgm:t>
        <a:bodyPr/>
        <a:lstStyle/>
        <a:p>
          <a:pPr rtl="1"/>
          <a:endParaRPr lang="ar-EG"/>
        </a:p>
      </dgm:t>
    </dgm:pt>
    <dgm:pt modelId="{DDADFB3F-0FB8-45BA-8BE1-E87807627BB0}" type="sibTrans" cxnId="{CD23B83D-460C-4608-A479-D3C205A41FEF}">
      <dgm:prSet/>
      <dgm:spPr/>
      <dgm:t>
        <a:bodyPr/>
        <a:lstStyle/>
        <a:p>
          <a:pPr rtl="1"/>
          <a:endParaRPr lang="ar-EG"/>
        </a:p>
      </dgm:t>
    </dgm:pt>
    <dgm:pt modelId="{D7111C73-B811-4C59-BA2A-031D3289C424}" type="pres">
      <dgm:prSet presAssocID="{B6772DA1-ABDC-4C4A-B4E0-B6721FA9DDF3}" presName="linear" presStyleCnt="0">
        <dgm:presLayoutVars>
          <dgm:animLvl val="lvl"/>
          <dgm:resizeHandles val="exact"/>
        </dgm:presLayoutVars>
      </dgm:prSet>
      <dgm:spPr/>
      <dgm:t>
        <a:bodyPr/>
        <a:lstStyle/>
        <a:p>
          <a:pPr rtl="1"/>
          <a:endParaRPr lang="ar-EG"/>
        </a:p>
      </dgm:t>
    </dgm:pt>
    <dgm:pt modelId="{A71F1030-ACB8-4672-B0F9-683A54419629}" type="pres">
      <dgm:prSet presAssocID="{C01425E0-DB10-43E3-A3BD-262D21D53B19}" presName="parentText" presStyleLbl="node1" presStyleIdx="0" presStyleCnt="1">
        <dgm:presLayoutVars>
          <dgm:chMax val="0"/>
          <dgm:bulletEnabled val="1"/>
        </dgm:presLayoutVars>
      </dgm:prSet>
      <dgm:spPr/>
      <dgm:t>
        <a:bodyPr/>
        <a:lstStyle/>
        <a:p>
          <a:pPr rtl="1"/>
          <a:endParaRPr lang="ar-EG"/>
        </a:p>
      </dgm:t>
    </dgm:pt>
  </dgm:ptLst>
  <dgm:cxnLst>
    <dgm:cxn modelId="{CD23B83D-460C-4608-A479-D3C205A41FEF}" srcId="{B6772DA1-ABDC-4C4A-B4E0-B6721FA9DDF3}" destId="{C01425E0-DB10-43E3-A3BD-262D21D53B19}" srcOrd="0" destOrd="0" parTransId="{E099E114-3F29-4B63-BD57-BF00737CCB53}" sibTransId="{DDADFB3F-0FB8-45BA-8BE1-E87807627BB0}"/>
    <dgm:cxn modelId="{C7A1E180-926B-46AE-A898-698008FEDA9B}" type="presOf" srcId="{C01425E0-DB10-43E3-A3BD-262D21D53B19}" destId="{A71F1030-ACB8-4672-B0F9-683A54419629}" srcOrd="0" destOrd="0" presId="urn:microsoft.com/office/officeart/2005/8/layout/vList2"/>
    <dgm:cxn modelId="{6E345EBF-E441-4E0D-A0BF-1FE078BC161A}" type="presOf" srcId="{B6772DA1-ABDC-4C4A-B4E0-B6721FA9DDF3}" destId="{D7111C73-B811-4C59-BA2A-031D3289C424}" srcOrd="0" destOrd="0" presId="urn:microsoft.com/office/officeart/2005/8/layout/vList2"/>
    <dgm:cxn modelId="{2AE60F1C-87B8-4C6C-BCA4-C144C06E10EA}" type="presParOf" srcId="{D7111C73-B811-4C59-BA2A-031D3289C424}" destId="{A71F1030-ACB8-4672-B0F9-683A54419629}"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D472569-B903-45AC-AB11-B3228BCDA4B7}" type="doc">
      <dgm:prSet loTypeId="urn:microsoft.com/office/officeart/2005/8/layout/vList2" loCatId="list" qsTypeId="urn:microsoft.com/office/officeart/2005/8/quickstyle/3d7" qsCatId="3D" csTypeId="urn:microsoft.com/office/officeart/2005/8/colors/accent1_2" csCatId="accent1" phldr="1"/>
      <dgm:spPr/>
      <dgm:t>
        <a:bodyPr/>
        <a:lstStyle/>
        <a:p>
          <a:pPr rtl="1"/>
          <a:endParaRPr lang="ar-EG"/>
        </a:p>
      </dgm:t>
    </dgm:pt>
    <dgm:pt modelId="{E31D842B-A4F2-4D7A-BE77-09CC123DAD89}">
      <dgm:prSet custT="1"/>
      <dgm:spPr>
        <a:solidFill>
          <a:schemeClr val="accent3">
            <a:lumMod val="60000"/>
            <a:lumOff val="40000"/>
          </a:schemeClr>
        </a:solidFill>
      </dgm:spPr>
      <dgm:t>
        <a:bodyPr/>
        <a:lstStyle/>
        <a:p>
          <a:pPr algn="ctr" rtl="1"/>
          <a:r>
            <a:rPr lang="ar-EG" sz="3200" b="1" dirty="0" smtClean="0">
              <a:solidFill>
                <a:srgbClr val="FF0000"/>
              </a:solidFill>
            </a:rPr>
            <a:t>المرحلة الاولى الاستقبال الحسي </a:t>
          </a:r>
          <a:endParaRPr lang="ar-EG" sz="3200" dirty="0">
            <a:solidFill>
              <a:srgbClr val="FF0000"/>
            </a:solidFill>
          </a:endParaRPr>
        </a:p>
      </dgm:t>
    </dgm:pt>
    <dgm:pt modelId="{58F5466A-9B78-481C-86C3-56896D13DEE7}" type="parTrans" cxnId="{50043C36-8437-4D17-B560-36A01C510C29}">
      <dgm:prSet/>
      <dgm:spPr/>
      <dgm:t>
        <a:bodyPr/>
        <a:lstStyle/>
        <a:p>
          <a:pPr rtl="1"/>
          <a:endParaRPr lang="ar-EG"/>
        </a:p>
      </dgm:t>
    </dgm:pt>
    <dgm:pt modelId="{480960A2-87E2-46D6-BDC9-89589E9AC000}" type="sibTrans" cxnId="{50043C36-8437-4D17-B560-36A01C510C29}">
      <dgm:prSet/>
      <dgm:spPr/>
      <dgm:t>
        <a:bodyPr/>
        <a:lstStyle/>
        <a:p>
          <a:pPr rtl="1"/>
          <a:endParaRPr lang="ar-EG"/>
        </a:p>
      </dgm:t>
    </dgm:pt>
    <dgm:pt modelId="{E979695D-840B-414A-A6E0-923FB5B383F0}" type="pres">
      <dgm:prSet presAssocID="{0D472569-B903-45AC-AB11-B3228BCDA4B7}" presName="linear" presStyleCnt="0">
        <dgm:presLayoutVars>
          <dgm:animLvl val="lvl"/>
          <dgm:resizeHandles val="exact"/>
        </dgm:presLayoutVars>
      </dgm:prSet>
      <dgm:spPr/>
      <dgm:t>
        <a:bodyPr/>
        <a:lstStyle/>
        <a:p>
          <a:pPr rtl="1"/>
          <a:endParaRPr lang="ar-EG"/>
        </a:p>
      </dgm:t>
    </dgm:pt>
    <dgm:pt modelId="{7325A608-22AC-4D46-B86D-65DEB88AA7E0}" type="pres">
      <dgm:prSet presAssocID="{E31D842B-A4F2-4D7A-BE77-09CC123DAD89}" presName="parentText" presStyleLbl="node1" presStyleIdx="0" presStyleCnt="1" custScaleX="86070">
        <dgm:presLayoutVars>
          <dgm:chMax val="0"/>
          <dgm:bulletEnabled val="1"/>
        </dgm:presLayoutVars>
      </dgm:prSet>
      <dgm:spPr/>
      <dgm:t>
        <a:bodyPr/>
        <a:lstStyle/>
        <a:p>
          <a:pPr rtl="1"/>
          <a:endParaRPr lang="ar-EG"/>
        </a:p>
      </dgm:t>
    </dgm:pt>
  </dgm:ptLst>
  <dgm:cxnLst>
    <dgm:cxn modelId="{50043C36-8437-4D17-B560-36A01C510C29}" srcId="{0D472569-B903-45AC-AB11-B3228BCDA4B7}" destId="{E31D842B-A4F2-4D7A-BE77-09CC123DAD89}" srcOrd="0" destOrd="0" parTransId="{58F5466A-9B78-481C-86C3-56896D13DEE7}" sibTransId="{480960A2-87E2-46D6-BDC9-89589E9AC000}"/>
    <dgm:cxn modelId="{769A68CE-997F-4383-8EBD-402C45C7CE2F}" type="presOf" srcId="{E31D842B-A4F2-4D7A-BE77-09CC123DAD89}" destId="{7325A608-22AC-4D46-B86D-65DEB88AA7E0}" srcOrd="0" destOrd="0" presId="urn:microsoft.com/office/officeart/2005/8/layout/vList2"/>
    <dgm:cxn modelId="{B14A309A-414F-4AA4-8A05-18397E38C76D}" type="presOf" srcId="{0D472569-B903-45AC-AB11-B3228BCDA4B7}" destId="{E979695D-840B-414A-A6E0-923FB5B383F0}" srcOrd="0" destOrd="0" presId="urn:microsoft.com/office/officeart/2005/8/layout/vList2"/>
    <dgm:cxn modelId="{A1305E1E-E5DB-4594-8FEB-00554AF39CAD}" type="presParOf" srcId="{E979695D-840B-414A-A6E0-923FB5B383F0}" destId="{7325A608-22AC-4D46-B86D-65DEB88AA7E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EF03492-E88F-42D6-8835-994C20385762}" type="doc">
      <dgm:prSet loTypeId="urn:microsoft.com/office/officeart/2005/8/layout/target3" loCatId="relationship" qsTypeId="urn:microsoft.com/office/officeart/2005/8/quickstyle/3d7" qsCatId="3D" csTypeId="urn:microsoft.com/office/officeart/2005/8/colors/colorful2" csCatId="colorful" phldr="1"/>
      <dgm:spPr/>
      <dgm:t>
        <a:bodyPr/>
        <a:lstStyle/>
        <a:p>
          <a:pPr rtl="1"/>
          <a:endParaRPr lang="ar-EG"/>
        </a:p>
      </dgm:t>
    </dgm:pt>
    <dgm:pt modelId="{32EE3045-838A-4FB9-A864-9F958ED1A020}">
      <dgm:prSet custT="1"/>
      <dgm:spPr>
        <a:solidFill>
          <a:schemeClr val="accent3">
            <a:lumMod val="60000"/>
            <a:lumOff val="40000"/>
          </a:schemeClr>
        </a:solidFill>
      </dgm:spPr>
      <dgm:t>
        <a:bodyPr/>
        <a:lstStyle/>
        <a:p>
          <a:pPr algn="justLow" rtl="1"/>
          <a:r>
            <a:rPr lang="ar-EG" sz="5400" dirty="0" smtClean="0">
              <a:solidFill>
                <a:srgbClr val="0000FF"/>
              </a:solidFill>
            </a:rPr>
            <a:t>وهى مرحلة التمييز بين الأصوات المستقبلة من خلال حاسة السمع، فهناك فرق بين صوت الطبلة وصوت البيانو مثلاً</a:t>
          </a:r>
          <a:r>
            <a:rPr lang="ar-EG" sz="5400" dirty="0" smtClean="0"/>
            <a:t>.</a:t>
          </a:r>
          <a:endParaRPr lang="ar-EG" sz="5400" dirty="0"/>
        </a:p>
      </dgm:t>
    </dgm:pt>
    <dgm:pt modelId="{73F34DF3-9B83-43FF-9FD0-54899FBC20A4}" type="parTrans" cxnId="{28E51CDB-27EB-45E8-8717-91328964823D}">
      <dgm:prSet/>
      <dgm:spPr/>
      <dgm:t>
        <a:bodyPr/>
        <a:lstStyle/>
        <a:p>
          <a:pPr rtl="1"/>
          <a:endParaRPr lang="ar-EG"/>
        </a:p>
      </dgm:t>
    </dgm:pt>
    <dgm:pt modelId="{8C49C5FB-92E7-4ECB-94C1-102DDAD60F86}" type="sibTrans" cxnId="{28E51CDB-27EB-45E8-8717-91328964823D}">
      <dgm:prSet/>
      <dgm:spPr/>
      <dgm:t>
        <a:bodyPr/>
        <a:lstStyle/>
        <a:p>
          <a:pPr rtl="1"/>
          <a:endParaRPr lang="ar-EG"/>
        </a:p>
      </dgm:t>
    </dgm:pt>
    <dgm:pt modelId="{6CCD18F9-E95F-429C-B613-E5C8B8FF64AA}" type="pres">
      <dgm:prSet presAssocID="{1EF03492-E88F-42D6-8835-994C20385762}" presName="Name0" presStyleCnt="0">
        <dgm:presLayoutVars>
          <dgm:chMax val="7"/>
          <dgm:dir/>
          <dgm:animLvl val="lvl"/>
          <dgm:resizeHandles val="exact"/>
        </dgm:presLayoutVars>
      </dgm:prSet>
      <dgm:spPr/>
      <dgm:t>
        <a:bodyPr/>
        <a:lstStyle/>
        <a:p>
          <a:pPr rtl="1"/>
          <a:endParaRPr lang="ar-EG"/>
        </a:p>
      </dgm:t>
    </dgm:pt>
    <dgm:pt modelId="{EBE57F9F-7B8A-430A-ABB9-1F91753D14C8}" type="pres">
      <dgm:prSet presAssocID="{32EE3045-838A-4FB9-A864-9F958ED1A020}" presName="circle1" presStyleLbl="node1" presStyleIdx="0" presStyleCnt="1"/>
      <dgm:spPr/>
    </dgm:pt>
    <dgm:pt modelId="{3EF712CB-330F-44CF-8925-157C27B0145C}" type="pres">
      <dgm:prSet presAssocID="{32EE3045-838A-4FB9-A864-9F958ED1A020}" presName="space" presStyleCnt="0"/>
      <dgm:spPr/>
    </dgm:pt>
    <dgm:pt modelId="{D137BEBC-BA08-4139-90C5-A9675C927931}" type="pres">
      <dgm:prSet presAssocID="{32EE3045-838A-4FB9-A864-9F958ED1A020}" presName="rect1" presStyleLbl="alignAcc1" presStyleIdx="0" presStyleCnt="1" custScaleX="100000"/>
      <dgm:spPr/>
      <dgm:t>
        <a:bodyPr/>
        <a:lstStyle/>
        <a:p>
          <a:pPr rtl="1"/>
          <a:endParaRPr lang="ar-EG"/>
        </a:p>
      </dgm:t>
    </dgm:pt>
    <dgm:pt modelId="{5440D935-3B17-44B6-B254-A669896CE895}" type="pres">
      <dgm:prSet presAssocID="{32EE3045-838A-4FB9-A864-9F958ED1A020}" presName="rect1ParTxNoCh" presStyleLbl="alignAcc1" presStyleIdx="0" presStyleCnt="1">
        <dgm:presLayoutVars>
          <dgm:chMax val="1"/>
          <dgm:bulletEnabled val="1"/>
        </dgm:presLayoutVars>
      </dgm:prSet>
      <dgm:spPr/>
      <dgm:t>
        <a:bodyPr/>
        <a:lstStyle/>
        <a:p>
          <a:pPr rtl="1"/>
          <a:endParaRPr lang="ar-EG"/>
        </a:p>
      </dgm:t>
    </dgm:pt>
  </dgm:ptLst>
  <dgm:cxnLst>
    <dgm:cxn modelId="{A657C584-6F68-480C-8241-598AEE5A155F}" type="presOf" srcId="{32EE3045-838A-4FB9-A864-9F958ED1A020}" destId="{5440D935-3B17-44B6-B254-A669896CE895}" srcOrd="1" destOrd="0" presId="urn:microsoft.com/office/officeart/2005/8/layout/target3"/>
    <dgm:cxn modelId="{43F76E3A-96C5-4CE7-A212-35EE09380320}" type="presOf" srcId="{1EF03492-E88F-42D6-8835-994C20385762}" destId="{6CCD18F9-E95F-429C-B613-E5C8B8FF64AA}" srcOrd="0" destOrd="0" presId="urn:microsoft.com/office/officeart/2005/8/layout/target3"/>
    <dgm:cxn modelId="{28E51CDB-27EB-45E8-8717-91328964823D}" srcId="{1EF03492-E88F-42D6-8835-994C20385762}" destId="{32EE3045-838A-4FB9-A864-9F958ED1A020}" srcOrd="0" destOrd="0" parTransId="{73F34DF3-9B83-43FF-9FD0-54899FBC20A4}" sibTransId="{8C49C5FB-92E7-4ECB-94C1-102DDAD60F86}"/>
    <dgm:cxn modelId="{2BAB7506-FB16-46E6-9B54-D1A2A6CD8385}" type="presOf" srcId="{32EE3045-838A-4FB9-A864-9F958ED1A020}" destId="{D137BEBC-BA08-4139-90C5-A9675C927931}" srcOrd="0" destOrd="0" presId="urn:microsoft.com/office/officeart/2005/8/layout/target3"/>
    <dgm:cxn modelId="{7FF02877-735F-4216-A511-42B02CE09287}" type="presParOf" srcId="{6CCD18F9-E95F-429C-B613-E5C8B8FF64AA}" destId="{EBE57F9F-7B8A-430A-ABB9-1F91753D14C8}" srcOrd="0" destOrd="0" presId="urn:microsoft.com/office/officeart/2005/8/layout/target3"/>
    <dgm:cxn modelId="{01F84E40-58F2-43FB-AAF9-CDF9D68D190F}" type="presParOf" srcId="{6CCD18F9-E95F-429C-B613-E5C8B8FF64AA}" destId="{3EF712CB-330F-44CF-8925-157C27B0145C}" srcOrd="1" destOrd="0" presId="urn:microsoft.com/office/officeart/2005/8/layout/target3"/>
    <dgm:cxn modelId="{42DCC055-B680-43B0-898B-121B3A40D79B}" type="presParOf" srcId="{6CCD18F9-E95F-429C-B613-E5C8B8FF64AA}" destId="{D137BEBC-BA08-4139-90C5-A9675C927931}" srcOrd="2" destOrd="0" presId="urn:microsoft.com/office/officeart/2005/8/layout/target3"/>
    <dgm:cxn modelId="{10B41273-76B9-47DD-9B74-E1F962344475}" type="presParOf" srcId="{6CCD18F9-E95F-429C-B613-E5C8B8FF64AA}" destId="{5440D935-3B17-44B6-B254-A669896CE895}" srcOrd="3"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71F4F9C-CDB0-45F9-B332-8D68692BF55C}" type="doc">
      <dgm:prSet loTypeId="urn:microsoft.com/office/officeart/2005/8/layout/target3" loCatId="relationship" qsTypeId="urn:microsoft.com/office/officeart/2005/8/quickstyle/simple1" qsCatId="simple" csTypeId="urn:microsoft.com/office/officeart/2005/8/colors/accent2_2" csCatId="accent2" phldr="1"/>
      <dgm:spPr/>
      <dgm:t>
        <a:bodyPr/>
        <a:lstStyle/>
        <a:p>
          <a:pPr rtl="1"/>
          <a:endParaRPr lang="ar-EG"/>
        </a:p>
      </dgm:t>
    </dgm:pt>
    <dgm:pt modelId="{24E3A9F7-2682-4BA4-B22B-B7A4916D86B7}">
      <dgm:prSet/>
      <dgm:spPr/>
      <dgm:t>
        <a:bodyPr/>
        <a:lstStyle/>
        <a:p>
          <a:pPr algn="justLow" rtl="1"/>
          <a:r>
            <a:rPr lang="ar-EG" dirty="0" smtClean="0">
              <a:solidFill>
                <a:srgbClr val="0000FF"/>
              </a:solidFill>
            </a:rPr>
            <a:t>وهى مرحلة التعرف على مكونات العمل الموسيقى من نوتة موسيقية، وتكوين الجمل والعبارات الموسيقية وسرعة اللحن والآلات المستخدمة، الطابع العام للعمل الموسيقى.</a:t>
          </a:r>
          <a:endParaRPr lang="ar-EG" dirty="0">
            <a:solidFill>
              <a:srgbClr val="0000FF"/>
            </a:solidFill>
          </a:endParaRPr>
        </a:p>
      </dgm:t>
    </dgm:pt>
    <dgm:pt modelId="{6A778C90-4F7C-430E-AE27-A99610408409}" type="parTrans" cxnId="{A9642ACB-F278-431D-80E3-9F2DE0B98002}">
      <dgm:prSet/>
      <dgm:spPr/>
      <dgm:t>
        <a:bodyPr/>
        <a:lstStyle/>
        <a:p>
          <a:pPr rtl="1"/>
          <a:endParaRPr lang="ar-EG"/>
        </a:p>
      </dgm:t>
    </dgm:pt>
    <dgm:pt modelId="{C125BD5B-A9C6-448D-ACBA-28C3AE950AD7}" type="sibTrans" cxnId="{A9642ACB-F278-431D-80E3-9F2DE0B98002}">
      <dgm:prSet/>
      <dgm:spPr/>
      <dgm:t>
        <a:bodyPr/>
        <a:lstStyle/>
        <a:p>
          <a:pPr rtl="1"/>
          <a:endParaRPr lang="ar-EG"/>
        </a:p>
      </dgm:t>
    </dgm:pt>
    <dgm:pt modelId="{5D1DFB89-2267-469E-A72E-CE9FFDFB3BE0}" type="pres">
      <dgm:prSet presAssocID="{B71F4F9C-CDB0-45F9-B332-8D68692BF55C}" presName="Name0" presStyleCnt="0">
        <dgm:presLayoutVars>
          <dgm:chMax val="7"/>
          <dgm:dir/>
          <dgm:animLvl val="lvl"/>
          <dgm:resizeHandles val="exact"/>
        </dgm:presLayoutVars>
      </dgm:prSet>
      <dgm:spPr/>
      <dgm:t>
        <a:bodyPr/>
        <a:lstStyle/>
        <a:p>
          <a:pPr rtl="1"/>
          <a:endParaRPr lang="ar-EG"/>
        </a:p>
      </dgm:t>
    </dgm:pt>
    <dgm:pt modelId="{6A8CDF15-F0D9-4C18-A648-8A78CFB397C0}" type="pres">
      <dgm:prSet presAssocID="{24E3A9F7-2682-4BA4-B22B-B7A4916D86B7}" presName="circle1" presStyleLbl="node1" presStyleIdx="0" presStyleCnt="1"/>
      <dgm:spPr/>
    </dgm:pt>
    <dgm:pt modelId="{CC2BAA86-3E3F-48EB-8FF3-3AB535E870B7}" type="pres">
      <dgm:prSet presAssocID="{24E3A9F7-2682-4BA4-B22B-B7A4916D86B7}" presName="space" presStyleCnt="0"/>
      <dgm:spPr/>
    </dgm:pt>
    <dgm:pt modelId="{A0AAED66-D482-444B-94B0-631B29C765CF}" type="pres">
      <dgm:prSet presAssocID="{24E3A9F7-2682-4BA4-B22B-B7A4916D86B7}" presName="rect1" presStyleLbl="alignAcc1" presStyleIdx="0" presStyleCnt="1" custLinFactNeighborX="-515" custLinFactNeighborY="-4773"/>
      <dgm:spPr/>
      <dgm:t>
        <a:bodyPr/>
        <a:lstStyle/>
        <a:p>
          <a:pPr rtl="1"/>
          <a:endParaRPr lang="ar-EG"/>
        </a:p>
      </dgm:t>
    </dgm:pt>
    <dgm:pt modelId="{BC9E0A33-B8E0-4A91-8B3E-6775B4FD6341}" type="pres">
      <dgm:prSet presAssocID="{24E3A9F7-2682-4BA4-B22B-B7A4916D86B7}" presName="rect1ParTxNoCh" presStyleLbl="alignAcc1" presStyleIdx="0" presStyleCnt="1">
        <dgm:presLayoutVars>
          <dgm:chMax val="1"/>
          <dgm:bulletEnabled val="1"/>
        </dgm:presLayoutVars>
      </dgm:prSet>
      <dgm:spPr/>
      <dgm:t>
        <a:bodyPr/>
        <a:lstStyle/>
        <a:p>
          <a:pPr rtl="1"/>
          <a:endParaRPr lang="ar-EG"/>
        </a:p>
      </dgm:t>
    </dgm:pt>
  </dgm:ptLst>
  <dgm:cxnLst>
    <dgm:cxn modelId="{D7C15C19-DDFA-45BE-B3A5-81248F9D08E3}" type="presOf" srcId="{B71F4F9C-CDB0-45F9-B332-8D68692BF55C}" destId="{5D1DFB89-2267-469E-A72E-CE9FFDFB3BE0}" srcOrd="0" destOrd="0" presId="urn:microsoft.com/office/officeart/2005/8/layout/target3"/>
    <dgm:cxn modelId="{7924CFC5-0BA2-4EEB-8A57-9AC3F49F7FB1}" type="presOf" srcId="{24E3A9F7-2682-4BA4-B22B-B7A4916D86B7}" destId="{A0AAED66-D482-444B-94B0-631B29C765CF}" srcOrd="0" destOrd="0" presId="urn:microsoft.com/office/officeart/2005/8/layout/target3"/>
    <dgm:cxn modelId="{A9642ACB-F278-431D-80E3-9F2DE0B98002}" srcId="{B71F4F9C-CDB0-45F9-B332-8D68692BF55C}" destId="{24E3A9F7-2682-4BA4-B22B-B7A4916D86B7}" srcOrd="0" destOrd="0" parTransId="{6A778C90-4F7C-430E-AE27-A99610408409}" sibTransId="{C125BD5B-A9C6-448D-ACBA-28C3AE950AD7}"/>
    <dgm:cxn modelId="{90C40ACF-D9E2-487E-B652-FC56B3FE0CAA}" type="presOf" srcId="{24E3A9F7-2682-4BA4-B22B-B7A4916D86B7}" destId="{BC9E0A33-B8E0-4A91-8B3E-6775B4FD6341}" srcOrd="1" destOrd="0" presId="urn:microsoft.com/office/officeart/2005/8/layout/target3"/>
    <dgm:cxn modelId="{B2FB2405-695A-49F7-B17A-18106575B89A}" type="presParOf" srcId="{5D1DFB89-2267-469E-A72E-CE9FFDFB3BE0}" destId="{6A8CDF15-F0D9-4C18-A648-8A78CFB397C0}" srcOrd="0" destOrd="0" presId="urn:microsoft.com/office/officeart/2005/8/layout/target3"/>
    <dgm:cxn modelId="{09E43269-4E4D-4F22-9684-D1CBF98778AB}" type="presParOf" srcId="{5D1DFB89-2267-469E-A72E-CE9FFDFB3BE0}" destId="{CC2BAA86-3E3F-48EB-8FF3-3AB535E870B7}" srcOrd="1" destOrd="0" presId="urn:microsoft.com/office/officeart/2005/8/layout/target3"/>
    <dgm:cxn modelId="{DC002D20-ABFD-4E54-A347-7EF9FFEA4BF8}" type="presParOf" srcId="{5D1DFB89-2267-469E-A72E-CE9FFDFB3BE0}" destId="{A0AAED66-D482-444B-94B0-631B29C765CF}" srcOrd="2" destOrd="0" presId="urn:microsoft.com/office/officeart/2005/8/layout/target3"/>
    <dgm:cxn modelId="{42E8D511-1045-4B1D-8916-800BF9664CB4}" type="presParOf" srcId="{5D1DFB89-2267-469E-A72E-CE9FFDFB3BE0}" destId="{BC9E0A33-B8E0-4A91-8B3E-6775B4FD6341}"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130E2E67-FABB-4A4B-873A-40330E96E69E}" type="doc">
      <dgm:prSet loTypeId="urn:microsoft.com/office/officeart/2005/8/layout/vList2" loCatId="list" qsTypeId="urn:microsoft.com/office/officeart/2005/8/quickstyle/3d1" qsCatId="3D" csTypeId="urn:microsoft.com/office/officeart/2005/8/colors/accent1_2" csCatId="accent1" phldr="1"/>
      <dgm:spPr/>
      <dgm:t>
        <a:bodyPr/>
        <a:lstStyle/>
        <a:p>
          <a:pPr rtl="1"/>
          <a:endParaRPr lang="ar-EG"/>
        </a:p>
      </dgm:t>
    </dgm:pt>
    <dgm:pt modelId="{D6281ABB-A10D-43E3-A002-EA0FCEB56B58}">
      <dgm:prSet/>
      <dgm:spPr>
        <a:solidFill>
          <a:schemeClr val="accent3">
            <a:lumMod val="60000"/>
            <a:lumOff val="40000"/>
          </a:schemeClr>
        </a:solidFill>
      </dgm:spPr>
      <dgm:t>
        <a:bodyPr/>
        <a:lstStyle/>
        <a:p>
          <a:pPr algn="ctr" rtl="1"/>
          <a:r>
            <a:rPr lang="ar-EG" b="1" smtClean="0">
              <a:solidFill>
                <a:srgbClr val="FF0000"/>
              </a:solidFill>
            </a:rPr>
            <a:t>المرحلة الثالثة : تحليل العمل الموسيقى إلى مكوناته </a:t>
          </a:r>
          <a:endParaRPr lang="ar-EG">
            <a:solidFill>
              <a:srgbClr val="FF0000"/>
            </a:solidFill>
          </a:endParaRPr>
        </a:p>
      </dgm:t>
    </dgm:pt>
    <dgm:pt modelId="{85350F9A-C8BA-409A-9945-BC3C0BEB6705}" type="parTrans" cxnId="{7FFC6221-9949-4CC8-9A3A-BB2A0E5B222C}">
      <dgm:prSet/>
      <dgm:spPr/>
      <dgm:t>
        <a:bodyPr/>
        <a:lstStyle/>
        <a:p>
          <a:pPr rtl="1"/>
          <a:endParaRPr lang="ar-EG"/>
        </a:p>
      </dgm:t>
    </dgm:pt>
    <dgm:pt modelId="{CD9CA96B-962D-4CA1-A540-207334D557D3}" type="sibTrans" cxnId="{7FFC6221-9949-4CC8-9A3A-BB2A0E5B222C}">
      <dgm:prSet/>
      <dgm:spPr/>
      <dgm:t>
        <a:bodyPr/>
        <a:lstStyle/>
        <a:p>
          <a:pPr rtl="1"/>
          <a:endParaRPr lang="ar-EG"/>
        </a:p>
      </dgm:t>
    </dgm:pt>
    <dgm:pt modelId="{7BC0D9E9-A3B6-4070-A054-D441A3A697EE}" type="pres">
      <dgm:prSet presAssocID="{130E2E67-FABB-4A4B-873A-40330E96E69E}" presName="linear" presStyleCnt="0">
        <dgm:presLayoutVars>
          <dgm:animLvl val="lvl"/>
          <dgm:resizeHandles val="exact"/>
        </dgm:presLayoutVars>
      </dgm:prSet>
      <dgm:spPr/>
      <dgm:t>
        <a:bodyPr/>
        <a:lstStyle/>
        <a:p>
          <a:pPr rtl="1"/>
          <a:endParaRPr lang="ar-EG"/>
        </a:p>
      </dgm:t>
    </dgm:pt>
    <dgm:pt modelId="{4FE4620C-B221-4F5F-8CC2-BF128A350CCD}" type="pres">
      <dgm:prSet presAssocID="{D6281ABB-A10D-43E3-A002-EA0FCEB56B58}" presName="parentText" presStyleLbl="node1" presStyleIdx="0" presStyleCnt="1" custScaleX="75904">
        <dgm:presLayoutVars>
          <dgm:chMax val="0"/>
          <dgm:bulletEnabled val="1"/>
        </dgm:presLayoutVars>
      </dgm:prSet>
      <dgm:spPr/>
      <dgm:t>
        <a:bodyPr/>
        <a:lstStyle/>
        <a:p>
          <a:pPr rtl="1"/>
          <a:endParaRPr lang="ar-EG"/>
        </a:p>
      </dgm:t>
    </dgm:pt>
  </dgm:ptLst>
  <dgm:cxnLst>
    <dgm:cxn modelId="{E635CA1C-B73C-48F3-B965-23DEAC62FAC7}" type="presOf" srcId="{D6281ABB-A10D-43E3-A002-EA0FCEB56B58}" destId="{4FE4620C-B221-4F5F-8CC2-BF128A350CCD}" srcOrd="0" destOrd="0" presId="urn:microsoft.com/office/officeart/2005/8/layout/vList2"/>
    <dgm:cxn modelId="{7FFC6221-9949-4CC8-9A3A-BB2A0E5B222C}" srcId="{130E2E67-FABB-4A4B-873A-40330E96E69E}" destId="{D6281ABB-A10D-43E3-A002-EA0FCEB56B58}" srcOrd="0" destOrd="0" parTransId="{85350F9A-C8BA-409A-9945-BC3C0BEB6705}" sibTransId="{CD9CA96B-962D-4CA1-A540-207334D557D3}"/>
    <dgm:cxn modelId="{E36EA296-62E8-4040-ABDE-B45EDD3954DF}" type="presOf" srcId="{130E2E67-FABB-4A4B-873A-40330E96E69E}" destId="{7BC0D9E9-A3B6-4070-A054-D441A3A697EE}" srcOrd="0" destOrd="0" presId="urn:microsoft.com/office/officeart/2005/8/layout/vList2"/>
    <dgm:cxn modelId="{A537228D-F960-439D-89F2-E5494681D572}" type="presParOf" srcId="{7BC0D9E9-A3B6-4070-A054-D441A3A697EE}" destId="{4FE4620C-B221-4F5F-8CC2-BF128A350CC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C51920F-D26E-4EE2-BEC6-69A17B8DBF08}" type="doc">
      <dgm:prSet loTypeId="urn:microsoft.com/office/officeart/2005/8/layout/vList2" loCatId="list" qsTypeId="urn:microsoft.com/office/officeart/2005/8/quickstyle/3d2" qsCatId="3D" csTypeId="urn:microsoft.com/office/officeart/2005/8/colors/accent1_2" csCatId="accent1" phldr="1"/>
      <dgm:spPr/>
      <dgm:t>
        <a:bodyPr/>
        <a:lstStyle/>
        <a:p>
          <a:pPr rtl="1"/>
          <a:endParaRPr lang="ar-EG"/>
        </a:p>
      </dgm:t>
    </dgm:pt>
    <dgm:pt modelId="{ACE52438-1DB7-4F5E-B63C-73BAFFFF99E1}">
      <dgm:prSet custT="1"/>
      <dgm:spPr>
        <a:solidFill>
          <a:schemeClr val="accent3">
            <a:lumMod val="60000"/>
            <a:lumOff val="40000"/>
          </a:schemeClr>
        </a:solidFill>
      </dgm:spPr>
      <dgm:t>
        <a:bodyPr/>
        <a:lstStyle/>
        <a:p>
          <a:pPr algn="ctr" rtl="1"/>
          <a:r>
            <a:rPr lang="ar-EG" sz="3600" dirty="0" smtClean="0">
              <a:solidFill>
                <a:srgbClr val="FF0000"/>
              </a:solidFill>
            </a:rPr>
            <a:t>المرحلة الرابعة : النقد الموسيقى </a:t>
          </a:r>
          <a:endParaRPr lang="ar-EG" sz="3600" dirty="0">
            <a:solidFill>
              <a:srgbClr val="FF0000"/>
            </a:solidFill>
          </a:endParaRPr>
        </a:p>
      </dgm:t>
    </dgm:pt>
    <dgm:pt modelId="{5AE24D90-73DA-4CCE-8B85-25D3027002BA}" type="parTrans" cxnId="{5CDDD382-4334-43A6-B178-7416CFD42F5A}">
      <dgm:prSet/>
      <dgm:spPr/>
      <dgm:t>
        <a:bodyPr/>
        <a:lstStyle/>
        <a:p>
          <a:pPr rtl="1"/>
          <a:endParaRPr lang="ar-EG"/>
        </a:p>
      </dgm:t>
    </dgm:pt>
    <dgm:pt modelId="{A9F1F8DF-C62B-4FF9-A6C5-D741131D6755}" type="sibTrans" cxnId="{5CDDD382-4334-43A6-B178-7416CFD42F5A}">
      <dgm:prSet/>
      <dgm:spPr/>
      <dgm:t>
        <a:bodyPr/>
        <a:lstStyle/>
        <a:p>
          <a:pPr rtl="1"/>
          <a:endParaRPr lang="ar-EG"/>
        </a:p>
      </dgm:t>
    </dgm:pt>
    <dgm:pt modelId="{5E2889B8-999D-48CB-BD27-7BC8CE4A41C9}" type="pres">
      <dgm:prSet presAssocID="{AC51920F-D26E-4EE2-BEC6-69A17B8DBF08}" presName="linear" presStyleCnt="0">
        <dgm:presLayoutVars>
          <dgm:animLvl val="lvl"/>
          <dgm:resizeHandles val="exact"/>
        </dgm:presLayoutVars>
      </dgm:prSet>
      <dgm:spPr/>
      <dgm:t>
        <a:bodyPr/>
        <a:lstStyle/>
        <a:p>
          <a:pPr rtl="1"/>
          <a:endParaRPr lang="ar-EG"/>
        </a:p>
      </dgm:t>
    </dgm:pt>
    <dgm:pt modelId="{6D9A3D39-6C03-47D8-963A-CA9CC35088E6}" type="pres">
      <dgm:prSet presAssocID="{ACE52438-1DB7-4F5E-B63C-73BAFFFF99E1}" presName="parentText" presStyleLbl="node1" presStyleIdx="0" presStyleCnt="1" custScaleX="105634" custScaleY="153123">
        <dgm:presLayoutVars>
          <dgm:chMax val="0"/>
          <dgm:bulletEnabled val="1"/>
        </dgm:presLayoutVars>
      </dgm:prSet>
      <dgm:spPr/>
      <dgm:t>
        <a:bodyPr/>
        <a:lstStyle/>
        <a:p>
          <a:pPr rtl="1"/>
          <a:endParaRPr lang="ar-EG"/>
        </a:p>
      </dgm:t>
    </dgm:pt>
  </dgm:ptLst>
  <dgm:cxnLst>
    <dgm:cxn modelId="{6AC8E4F3-1032-4B39-B6BC-3B1F5CBE0A83}" type="presOf" srcId="{ACE52438-1DB7-4F5E-B63C-73BAFFFF99E1}" destId="{6D9A3D39-6C03-47D8-963A-CA9CC35088E6}" srcOrd="0" destOrd="0" presId="urn:microsoft.com/office/officeart/2005/8/layout/vList2"/>
    <dgm:cxn modelId="{5CDDD382-4334-43A6-B178-7416CFD42F5A}" srcId="{AC51920F-D26E-4EE2-BEC6-69A17B8DBF08}" destId="{ACE52438-1DB7-4F5E-B63C-73BAFFFF99E1}" srcOrd="0" destOrd="0" parTransId="{5AE24D90-73DA-4CCE-8B85-25D3027002BA}" sibTransId="{A9F1F8DF-C62B-4FF9-A6C5-D741131D6755}"/>
    <dgm:cxn modelId="{04D51635-2E1E-48D7-AA0E-01484D57A03A}" type="presOf" srcId="{AC51920F-D26E-4EE2-BEC6-69A17B8DBF08}" destId="{5E2889B8-999D-48CB-BD27-7BC8CE4A41C9}" srcOrd="0" destOrd="0" presId="urn:microsoft.com/office/officeart/2005/8/layout/vList2"/>
    <dgm:cxn modelId="{DE0D0921-5C2C-4958-BC82-787B50F6AFA0}" type="presParOf" srcId="{5E2889B8-999D-48CB-BD27-7BC8CE4A41C9}" destId="{6D9A3D39-6C03-47D8-963A-CA9CC35088E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05E7E3-64FC-4E44-ADFB-E428EFE85F13}" type="doc">
      <dgm:prSet loTypeId="urn:microsoft.com/office/officeart/2005/8/layout/pyramid2" loCatId="pyramid" qsTypeId="urn:microsoft.com/office/officeart/2005/8/quickstyle/simple1" qsCatId="simple" csTypeId="urn:microsoft.com/office/officeart/2005/8/colors/colorful2" csCatId="colorful" phldr="1"/>
      <dgm:spPr/>
      <dgm:t>
        <a:bodyPr/>
        <a:lstStyle/>
        <a:p>
          <a:pPr rtl="1"/>
          <a:endParaRPr lang="ar-EG"/>
        </a:p>
      </dgm:t>
    </dgm:pt>
    <dgm:pt modelId="{5E0FC371-7457-47F6-9579-C1CA532C8D05}">
      <dgm:prSet/>
      <dgm:spPr>
        <a:solidFill>
          <a:srgbClr val="FFFF00">
            <a:alpha val="90000"/>
          </a:srgbClr>
        </a:solidFill>
      </dgm:spPr>
      <dgm:t>
        <a:bodyPr/>
        <a:lstStyle/>
        <a:p>
          <a:pPr rtl="1"/>
          <a:r>
            <a:rPr lang="ar-EG" dirty="0" smtClean="0">
              <a:solidFill>
                <a:srgbClr val="0000FF"/>
              </a:solidFill>
            </a:rPr>
            <a:t>محاضرات مقرر التربية الموسيقية</a:t>
          </a:r>
          <a:endParaRPr lang="ar-EG" dirty="0">
            <a:solidFill>
              <a:srgbClr val="0000FF"/>
            </a:solidFill>
          </a:endParaRPr>
        </a:p>
      </dgm:t>
    </dgm:pt>
    <dgm:pt modelId="{1BC620F8-B5AA-472D-9762-27E4538A0115}" type="parTrans" cxnId="{921B6671-EA69-4B78-B969-7F8F109C5181}">
      <dgm:prSet/>
      <dgm:spPr/>
      <dgm:t>
        <a:bodyPr/>
        <a:lstStyle/>
        <a:p>
          <a:pPr rtl="1"/>
          <a:endParaRPr lang="ar-EG"/>
        </a:p>
      </dgm:t>
    </dgm:pt>
    <dgm:pt modelId="{D085E8E6-B76B-44A4-9055-A03779672F6B}" type="sibTrans" cxnId="{921B6671-EA69-4B78-B969-7F8F109C5181}">
      <dgm:prSet/>
      <dgm:spPr/>
      <dgm:t>
        <a:bodyPr/>
        <a:lstStyle/>
        <a:p>
          <a:pPr rtl="1"/>
          <a:endParaRPr lang="ar-EG"/>
        </a:p>
      </dgm:t>
    </dgm:pt>
    <dgm:pt modelId="{5798A454-9D13-47C3-8DCC-B122BC261469}">
      <dgm:prSet/>
      <dgm:spPr>
        <a:solidFill>
          <a:schemeClr val="accent3">
            <a:lumMod val="40000"/>
            <a:lumOff val="60000"/>
            <a:alpha val="90000"/>
          </a:schemeClr>
        </a:solidFill>
      </dgm:spPr>
      <dgm:t>
        <a:bodyPr/>
        <a:lstStyle/>
        <a:p>
          <a:pPr rtl="1"/>
          <a:r>
            <a:rPr lang="ar-EG" b="1" u="sng" dirty="0" smtClean="0">
              <a:solidFill>
                <a:srgbClr val="FF0000"/>
              </a:solidFill>
            </a:rPr>
            <a:t>للفرقة الاولي</a:t>
          </a:r>
          <a:endParaRPr lang="ar-EG" b="1" u="sng" dirty="0">
            <a:solidFill>
              <a:srgbClr val="FF0000"/>
            </a:solidFill>
          </a:endParaRPr>
        </a:p>
      </dgm:t>
    </dgm:pt>
    <dgm:pt modelId="{746943F7-2CAE-4E7B-A9CF-C797CF3A08B3}" type="parTrans" cxnId="{33BFE56F-881B-4AC4-A459-3E973AB8AFA9}">
      <dgm:prSet/>
      <dgm:spPr/>
      <dgm:t>
        <a:bodyPr/>
        <a:lstStyle/>
        <a:p>
          <a:pPr rtl="1"/>
          <a:endParaRPr lang="ar-EG"/>
        </a:p>
      </dgm:t>
    </dgm:pt>
    <dgm:pt modelId="{59174802-471F-41DD-BBFF-CBFAC8B35D1B}" type="sibTrans" cxnId="{33BFE56F-881B-4AC4-A459-3E973AB8AFA9}">
      <dgm:prSet/>
      <dgm:spPr/>
      <dgm:t>
        <a:bodyPr/>
        <a:lstStyle/>
        <a:p>
          <a:pPr rtl="1"/>
          <a:endParaRPr lang="ar-EG"/>
        </a:p>
      </dgm:t>
    </dgm:pt>
    <dgm:pt modelId="{C2F31A3E-D63B-43A0-98AF-E3951EDD4F28}">
      <dgm:prSet/>
      <dgm:spPr>
        <a:solidFill>
          <a:schemeClr val="accent3">
            <a:lumMod val="40000"/>
            <a:lumOff val="60000"/>
            <a:alpha val="90000"/>
          </a:schemeClr>
        </a:solidFill>
      </dgm:spPr>
      <dgm:t>
        <a:bodyPr/>
        <a:lstStyle/>
        <a:p>
          <a:pPr rtl="1"/>
          <a:r>
            <a:rPr lang="ar-EG" b="1" dirty="0" smtClean="0">
              <a:solidFill>
                <a:srgbClr val="0000FF"/>
              </a:solidFill>
            </a:rPr>
            <a:t>شعبة تعليم اساسي</a:t>
          </a:r>
          <a:endParaRPr lang="ar-EG" b="1" dirty="0">
            <a:solidFill>
              <a:srgbClr val="0000FF"/>
            </a:solidFill>
          </a:endParaRPr>
        </a:p>
      </dgm:t>
    </dgm:pt>
    <dgm:pt modelId="{BA798FFA-97BA-497A-B122-7D0CE9969995}" type="parTrans" cxnId="{0C8929DB-DA88-45B7-BAB7-A99067002FFE}">
      <dgm:prSet/>
      <dgm:spPr/>
      <dgm:t>
        <a:bodyPr/>
        <a:lstStyle/>
        <a:p>
          <a:pPr rtl="1"/>
          <a:endParaRPr lang="ar-EG"/>
        </a:p>
      </dgm:t>
    </dgm:pt>
    <dgm:pt modelId="{DBB4AD11-15A7-4B84-8C08-D9767EA8CBBA}" type="sibTrans" cxnId="{0C8929DB-DA88-45B7-BAB7-A99067002FFE}">
      <dgm:prSet/>
      <dgm:spPr/>
      <dgm:t>
        <a:bodyPr/>
        <a:lstStyle/>
        <a:p>
          <a:pPr rtl="1"/>
          <a:endParaRPr lang="ar-EG"/>
        </a:p>
      </dgm:t>
    </dgm:pt>
    <dgm:pt modelId="{50D53526-EB3C-45BF-B3D4-F0709700BC5D}">
      <dgm:prSet/>
      <dgm:spPr>
        <a:solidFill>
          <a:schemeClr val="accent3">
            <a:lumMod val="40000"/>
            <a:lumOff val="60000"/>
            <a:alpha val="90000"/>
          </a:schemeClr>
        </a:solidFill>
      </dgm:spPr>
      <dgm:t>
        <a:bodyPr/>
        <a:lstStyle/>
        <a:p>
          <a:pPr rtl="1"/>
          <a:r>
            <a:rPr lang="ar-EG" b="1" dirty="0" smtClean="0">
              <a:solidFill>
                <a:srgbClr val="0000FF"/>
              </a:solidFill>
            </a:rPr>
            <a:t>شعبة رياض الاطفال</a:t>
          </a:r>
          <a:endParaRPr lang="ar-EG" b="1" dirty="0">
            <a:solidFill>
              <a:srgbClr val="0000FF"/>
            </a:solidFill>
          </a:endParaRPr>
        </a:p>
      </dgm:t>
    </dgm:pt>
    <dgm:pt modelId="{664E1B3E-0B3D-49F7-B410-5C65383196B6}" type="parTrans" cxnId="{C6DA73E7-58A2-4EF7-915E-A6BE071F8A63}">
      <dgm:prSet/>
      <dgm:spPr/>
      <dgm:t>
        <a:bodyPr/>
        <a:lstStyle/>
        <a:p>
          <a:pPr rtl="1"/>
          <a:endParaRPr lang="ar-EG"/>
        </a:p>
      </dgm:t>
    </dgm:pt>
    <dgm:pt modelId="{8C5676A8-65FD-4440-B947-DDDE834C5F02}" type="sibTrans" cxnId="{C6DA73E7-58A2-4EF7-915E-A6BE071F8A63}">
      <dgm:prSet/>
      <dgm:spPr/>
      <dgm:t>
        <a:bodyPr/>
        <a:lstStyle/>
        <a:p>
          <a:pPr rtl="1"/>
          <a:endParaRPr lang="ar-EG"/>
        </a:p>
      </dgm:t>
    </dgm:pt>
    <dgm:pt modelId="{97AF4F2B-56E4-4B73-BC03-33D356CB81F9}" type="pres">
      <dgm:prSet presAssocID="{E605E7E3-64FC-4E44-ADFB-E428EFE85F13}" presName="compositeShape" presStyleCnt="0">
        <dgm:presLayoutVars>
          <dgm:dir/>
          <dgm:resizeHandles/>
        </dgm:presLayoutVars>
      </dgm:prSet>
      <dgm:spPr/>
      <dgm:t>
        <a:bodyPr/>
        <a:lstStyle/>
        <a:p>
          <a:pPr rtl="1"/>
          <a:endParaRPr lang="ar-EG"/>
        </a:p>
      </dgm:t>
    </dgm:pt>
    <dgm:pt modelId="{6EA2916D-152A-4A93-A947-175278D53FCF}" type="pres">
      <dgm:prSet presAssocID="{E605E7E3-64FC-4E44-ADFB-E428EFE85F13}" presName="pyramid" presStyleLbl="node1" presStyleIdx="0" presStyleCnt="1"/>
      <dgm:spPr>
        <a:solidFill>
          <a:srgbClr val="92D050"/>
        </a:solidFill>
      </dgm:spPr>
    </dgm:pt>
    <dgm:pt modelId="{118E663F-53FA-4C2A-9D50-5ECB8F3792B3}" type="pres">
      <dgm:prSet presAssocID="{E605E7E3-64FC-4E44-ADFB-E428EFE85F13}" presName="theList" presStyleCnt="0"/>
      <dgm:spPr/>
    </dgm:pt>
    <dgm:pt modelId="{0523FC72-A9A2-4DC3-8711-399BAB75D52C}" type="pres">
      <dgm:prSet presAssocID="{5E0FC371-7457-47F6-9579-C1CA532C8D05}" presName="aNode" presStyleLbl="fgAcc1" presStyleIdx="0" presStyleCnt="2">
        <dgm:presLayoutVars>
          <dgm:bulletEnabled val="1"/>
        </dgm:presLayoutVars>
      </dgm:prSet>
      <dgm:spPr/>
      <dgm:t>
        <a:bodyPr/>
        <a:lstStyle/>
        <a:p>
          <a:pPr rtl="1"/>
          <a:endParaRPr lang="ar-EG"/>
        </a:p>
      </dgm:t>
    </dgm:pt>
    <dgm:pt modelId="{7E4DCA69-18B1-4F01-A4EC-107F9B06A979}" type="pres">
      <dgm:prSet presAssocID="{5E0FC371-7457-47F6-9579-C1CA532C8D05}" presName="aSpace" presStyleCnt="0"/>
      <dgm:spPr/>
    </dgm:pt>
    <dgm:pt modelId="{5107179F-EFB2-419C-866C-9361D82F6C8E}" type="pres">
      <dgm:prSet presAssocID="{5798A454-9D13-47C3-8DCC-B122BC261469}" presName="aNode" presStyleLbl="fgAcc1" presStyleIdx="1" presStyleCnt="2">
        <dgm:presLayoutVars>
          <dgm:bulletEnabled val="1"/>
        </dgm:presLayoutVars>
      </dgm:prSet>
      <dgm:spPr/>
      <dgm:t>
        <a:bodyPr/>
        <a:lstStyle/>
        <a:p>
          <a:pPr rtl="1"/>
          <a:endParaRPr lang="ar-EG"/>
        </a:p>
      </dgm:t>
    </dgm:pt>
    <dgm:pt modelId="{5F2ECC65-B7AD-4F19-82A8-574DAA42E41F}" type="pres">
      <dgm:prSet presAssocID="{5798A454-9D13-47C3-8DCC-B122BC261469}" presName="aSpace" presStyleCnt="0"/>
      <dgm:spPr/>
    </dgm:pt>
  </dgm:ptLst>
  <dgm:cxnLst>
    <dgm:cxn modelId="{33BFE56F-881B-4AC4-A459-3E973AB8AFA9}" srcId="{E605E7E3-64FC-4E44-ADFB-E428EFE85F13}" destId="{5798A454-9D13-47C3-8DCC-B122BC261469}" srcOrd="1" destOrd="0" parTransId="{746943F7-2CAE-4E7B-A9CF-C797CF3A08B3}" sibTransId="{59174802-471F-41DD-BBFF-CBFAC8B35D1B}"/>
    <dgm:cxn modelId="{921B6671-EA69-4B78-B969-7F8F109C5181}" srcId="{E605E7E3-64FC-4E44-ADFB-E428EFE85F13}" destId="{5E0FC371-7457-47F6-9579-C1CA532C8D05}" srcOrd="0" destOrd="0" parTransId="{1BC620F8-B5AA-472D-9762-27E4538A0115}" sibTransId="{D085E8E6-B76B-44A4-9055-A03779672F6B}"/>
    <dgm:cxn modelId="{0F99D11F-D701-4D8C-93F0-7315645780BD}" type="presOf" srcId="{50D53526-EB3C-45BF-B3D4-F0709700BC5D}" destId="{5107179F-EFB2-419C-866C-9361D82F6C8E}" srcOrd="0" destOrd="2" presId="urn:microsoft.com/office/officeart/2005/8/layout/pyramid2"/>
    <dgm:cxn modelId="{C6DA73E7-58A2-4EF7-915E-A6BE071F8A63}" srcId="{5798A454-9D13-47C3-8DCC-B122BC261469}" destId="{50D53526-EB3C-45BF-B3D4-F0709700BC5D}" srcOrd="1" destOrd="0" parTransId="{664E1B3E-0B3D-49F7-B410-5C65383196B6}" sibTransId="{8C5676A8-65FD-4440-B947-DDDE834C5F02}"/>
    <dgm:cxn modelId="{B7D25AB8-A229-43AD-A410-907C7D836608}" type="presOf" srcId="{5E0FC371-7457-47F6-9579-C1CA532C8D05}" destId="{0523FC72-A9A2-4DC3-8711-399BAB75D52C}" srcOrd="0" destOrd="0" presId="urn:microsoft.com/office/officeart/2005/8/layout/pyramid2"/>
    <dgm:cxn modelId="{B68C0C56-B82C-4555-8D08-2AE60B264F69}" type="presOf" srcId="{C2F31A3E-D63B-43A0-98AF-E3951EDD4F28}" destId="{5107179F-EFB2-419C-866C-9361D82F6C8E}" srcOrd="0" destOrd="1" presId="urn:microsoft.com/office/officeart/2005/8/layout/pyramid2"/>
    <dgm:cxn modelId="{0C8929DB-DA88-45B7-BAB7-A99067002FFE}" srcId="{5798A454-9D13-47C3-8DCC-B122BC261469}" destId="{C2F31A3E-D63B-43A0-98AF-E3951EDD4F28}" srcOrd="0" destOrd="0" parTransId="{BA798FFA-97BA-497A-B122-7D0CE9969995}" sibTransId="{DBB4AD11-15A7-4B84-8C08-D9767EA8CBBA}"/>
    <dgm:cxn modelId="{DBE81CB9-A93D-40A6-95A8-1F4D453811DC}" type="presOf" srcId="{5798A454-9D13-47C3-8DCC-B122BC261469}" destId="{5107179F-EFB2-419C-866C-9361D82F6C8E}" srcOrd="0" destOrd="0" presId="urn:microsoft.com/office/officeart/2005/8/layout/pyramid2"/>
    <dgm:cxn modelId="{2BC6B9AF-3090-407A-9F76-D002F89A17A4}" type="presOf" srcId="{E605E7E3-64FC-4E44-ADFB-E428EFE85F13}" destId="{97AF4F2B-56E4-4B73-BC03-33D356CB81F9}" srcOrd="0" destOrd="0" presId="urn:microsoft.com/office/officeart/2005/8/layout/pyramid2"/>
    <dgm:cxn modelId="{E1BA32FA-2284-40F0-A4B2-903F1783608D}" type="presParOf" srcId="{97AF4F2B-56E4-4B73-BC03-33D356CB81F9}" destId="{6EA2916D-152A-4A93-A947-175278D53FCF}" srcOrd="0" destOrd="0" presId="urn:microsoft.com/office/officeart/2005/8/layout/pyramid2"/>
    <dgm:cxn modelId="{FCB7423B-AF2E-42A4-8033-857B8BAF383E}" type="presParOf" srcId="{97AF4F2B-56E4-4B73-BC03-33D356CB81F9}" destId="{118E663F-53FA-4C2A-9D50-5ECB8F3792B3}" srcOrd="1" destOrd="0" presId="urn:microsoft.com/office/officeart/2005/8/layout/pyramid2"/>
    <dgm:cxn modelId="{21E24571-B227-4FBE-9C2D-4FA25FA4F485}" type="presParOf" srcId="{118E663F-53FA-4C2A-9D50-5ECB8F3792B3}" destId="{0523FC72-A9A2-4DC3-8711-399BAB75D52C}" srcOrd="0" destOrd="0" presId="urn:microsoft.com/office/officeart/2005/8/layout/pyramid2"/>
    <dgm:cxn modelId="{D24F3ECA-F6A5-4054-AFBA-B3C3C4E4AB88}" type="presParOf" srcId="{118E663F-53FA-4C2A-9D50-5ECB8F3792B3}" destId="{7E4DCA69-18B1-4F01-A4EC-107F9B06A979}" srcOrd="1" destOrd="0" presId="urn:microsoft.com/office/officeart/2005/8/layout/pyramid2"/>
    <dgm:cxn modelId="{353A64D0-30F1-41F2-8308-454504A28A9A}" type="presParOf" srcId="{118E663F-53FA-4C2A-9D50-5ECB8F3792B3}" destId="{5107179F-EFB2-419C-866C-9361D82F6C8E}" srcOrd="2" destOrd="0" presId="urn:microsoft.com/office/officeart/2005/8/layout/pyramid2"/>
    <dgm:cxn modelId="{036F2EF4-8CA9-4331-BAC6-1C9F2D0A45A0}" type="presParOf" srcId="{118E663F-53FA-4C2A-9D50-5ECB8F3792B3}" destId="{5F2ECC65-B7AD-4F19-82A8-574DAA42E41F}" srcOrd="3" destOrd="0" presId="urn:microsoft.com/office/officeart/2005/8/layout/pyramid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76A51FC-8B55-46AB-93C8-192C8504B589}" type="doc">
      <dgm:prSet loTypeId="urn:microsoft.com/office/officeart/2005/8/layout/target3" loCatId="relationship" qsTypeId="urn:microsoft.com/office/officeart/2005/8/quickstyle/simple1" qsCatId="simple" csTypeId="urn:microsoft.com/office/officeart/2005/8/colors/colorful2" csCatId="colorful" phldr="1"/>
      <dgm:spPr/>
      <dgm:t>
        <a:bodyPr/>
        <a:lstStyle/>
        <a:p>
          <a:pPr rtl="1"/>
          <a:endParaRPr lang="ar-EG"/>
        </a:p>
      </dgm:t>
    </dgm:pt>
    <dgm:pt modelId="{D899DAE6-CCCE-4D7C-8A34-0C22EC1D0141}">
      <dgm:prSet/>
      <dgm:spPr>
        <a:solidFill>
          <a:schemeClr val="accent6">
            <a:lumMod val="20000"/>
            <a:lumOff val="80000"/>
          </a:schemeClr>
        </a:solidFill>
      </dgm:spPr>
      <dgm:t>
        <a:bodyPr/>
        <a:lstStyle/>
        <a:p>
          <a:pPr algn="ctr" rtl="1"/>
          <a:r>
            <a:rPr lang="ar-EG" dirty="0" smtClean="0">
              <a:solidFill>
                <a:srgbClr val="7030A0"/>
              </a:solidFill>
            </a:rPr>
            <a:t>وهو أرقى مراحل الاستماع</a:t>
          </a:r>
          <a:endParaRPr lang="ar-EG" dirty="0">
            <a:solidFill>
              <a:srgbClr val="7030A0"/>
            </a:solidFill>
          </a:endParaRPr>
        </a:p>
      </dgm:t>
    </dgm:pt>
    <dgm:pt modelId="{C0870EE7-8FD1-4A7A-9DA8-9A2F0E7704BE}" type="parTrans" cxnId="{50CA4FDC-C511-457F-A7A7-B25FF8EFE603}">
      <dgm:prSet/>
      <dgm:spPr/>
      <dgm:t>
        <a:bodyPr/>
        <a:lstStyle/>
        <a:p>
          <a:pPr rtl="1"/>
          <a:endParaRPr lang="ar-EG"/>
        </a:p>
      </dgm:t>
    </dgm:pt>
    <dgm:pt modelId="{8BCDC581-A09C-4A09-9010-1B4AEAFB955A}" type="sibTrans" cxnId="{50CA4FDC-C511-457F-A7A7-B25FF8EFE603}">
      <dgm:prSet/>
      <dgm:spPr/>
      <dgm:t>
        <a:bodyPr/>
        <a:lstStyle/>
        <a:p>
          <a:pPr rtl="1"/>
          <a:endParaRPr lang="ar-EG"/>
        </a:p>
      </dgm:t>
    </dgm:pt>
    <dgm:pt modelId="{11C89135-05BE-467B-89BB-D5429A213C7F}">
      <dgm:prSet/>
      <dgm:spPr>
        <a:solidFill>
          <a:schemeClr val="accent3">
            <a:lumMod val="20000"/>
            <a:lumOff val="80000"/>
          </a:schemeClr>
        </a:solidFill>
      </dgm:spPr>
      <dgm:t>
        <a:bodyPr/>
        <a:lstStyle/>
        <a:p>
          <a:pPr algn="justLow" rtl="1"/>
          <a:r>
            <a:rPr lang="ar-EG" dirty="0" smtClean="0">
              <a:solidFill>
                <a:srgbClr val="0000FF"/>
              </a:solidFill>
            </a:rPr>
            <a:t>ففيه يتم إعطاء العمل الموسيقى قيمة من حيث الجودة والرداءة.</a:t>
          </a:r>
          <a:endParaRPr lang="ar-EG" dirty="0">
            <a:solidFill>
              <a:srgbClr val="0000FF"/>
            </a:solidFill>
          </a:endParaRPr>
        </a:p>
      </dgm:t>
    </dgm:pt>
    <dgm:pt modelId="{857E01DB-03E6-43CE-9E03-0123451C2702}" type="parTrans" cxnId="{13D388DB-1245-4741-B214-A8F8653025A6}">
      <dgm:prSet/>
      <dgm:spPr/>
      <dgm:t>
        <a:bodyPr/>
        <a:lstStyle/>
        <a:p>
          <a:pPr rtl="1"/>
          <a:endParaRPr lang="ar-EG"/>
        </a:p>
      </dgm:t>
    </dgm:pt>
    <dgm:pt modelId="{C1E3C7C2-1FBC-4C0B-894A-8ACEDB1B85ED}" type="sibTrans" cxnId="{13D388DB-1245-4741-B214-A8F8653025A6}">
      <dgm:prSet/>
      <dgm:spPr/>
      <dgm:t>
        <a:bodyPr/>
        <a:lstStyle/>
        <a:p>
          <a:pPr rtl="1"/>
          <a:endParaRPr lang="ar-EG"/>
        </a:p>
      </dgm:t>
    </dgm:pt>
    <dgm:pt modelId="{EFD8703A-CBFE-4454-B816-4286B15A47A6}" type="pres">
      <dgm:prSet presAssocID="{476A51FC-8B55-46AB-93C8-192C8504B589}" presName="Name0" presStyleCnt="0">
        <dgm:presLayoutVars>
          <dgm:chMax val="7"/>
          <dgm:dir/>
          <dgm:animLvl val="lvl"/>
          <dgm:resizeHandles val="exact"/>
        </dgm:presLayoutVars>
      </dgm:prSet>
      <dgm:spPr/>
      <dgm:t>
        <a:bodyPr/>
        <a:lstStyle/>
        <a:p>
          <a:pPr rtl="1"/>
          <a:endParaRPr lang="ar-EG"/>
        </a:p>
      </dgm:t>
    </dgm:pt>
    <dgm:pt modelId="{926548C7-9898-43C3-BCB7-B766B79FDA47}" type="pres">
      <dgm:prSet presAssocID="{D899DAE6-CCCE-4D7C-8A34-0C22EC1D0141}" presName="circle1" presStyleLbl="node1" presStyleIdx="0" presStyleCnt="2"/>
      <dgm:spPr/>
    </dgm:pt>
    <dgm:pt modelId="{3F83A938-6C9A-481F-A88B-78B36C682E34}" type="pres">
      <dgm:prSet presAssocID="{D899DAE6-CCCE-4D7C-8A34-0C22EC1D0141}" presName="space" presStyleCnt="0"/>
      <dgm:spPr/>
    </dgm:pt>
    <dgm:pt modelId="{70886927-0212-430C-80AF-8796B468B3F4}" type="pres">
      <dgm:prSet presAssocID="{D899DAE6-CCCE-4D7C-8A34-0C22EC1D0141}" presName="rect1" presStyleLbl="alignAcc1" presStyleIdx="0" presStyleCnt="2"/>
      <dgm:spPr/>
      <dgm:t>
        <a:bodyPr/>
        <a:lstStyle/>
        <a:p>
          <a:pPr rtl="1"/>
          <a:endParaRPr lang="ar-EG"/>
        </a:p>
      </dgm:t>
    </dgm:pt>
    <dgm:pt modelId="{970AB2A0-68DD-4DC9-AB1C-9AA4BE807694}" type="pres">
      <dgm:prSet presAssocID="{11C89135-05BE-467B-89BB-D5429A213C7F}" presName="vertSpace2" presStyleLbl="node1" presStyleIdx="0" presStyleCnt="2"/>
      <dgm:spPr/>
    </dgm:pt>
    <dgm:pt modelId="{E9509011-DE88-4064-8B92-19EA57463FA3}" type="pres">
      <dgm:prSet presAssocID="{11C89135-05BE-467B-89BB-D5429A213C7F}" presName="circle2" presStyleLbl="node1" presStyleIdx="1" presStyleCnt="2"/>
      <dgm:spPr/>
    </dgm:pt>
    <dgm:pt modelId="{7C75050A-56C2-4A6B-82BC-91C2EB2FFD5A}" type="pres">
      <dgm:prSet presAssocID="{11C89135-05BE-467B-89BB-D5429A213C7F}" presName="rect2" presStyleLbl="alignAcc1" presStyleIdx="1" presStyleCnt="2"/>
      <dgm:spPr/>
      <dgm:t>
        <a:bodyPr/>
        <a:lstStyle/>
        <a:p>
          <a:pPr rtl="1"/>
          <a:endParaRPr lang="ar-EG"/>
        </a:p>
      </dgm:t>
    </dgm:pt>
    <dgm:pt modelId="{5D59034E-4960-4055-B0A4-1E39D25396B1}" type="pres">
      <dgm:prSet presAssocID="{D899DAE6-CCCE-4D7C-8A34-0C22EC1D0141}" presName="rect1ParTxNoCh" presStyleLbl="alignAcc1" presStyleIdx="1" presStyleCnt="2">
        <dgm:presLayoutVars>
          <dgm:chMax val="1"/>
          <dgm:bulletEnabled val="1"/>
        </dgm:presLayoutVars>
      </dgm:prSet>
      <dgm:spPr/>
      <dgm:t>
        <a:bodyPr/>
        <a:lstStyle/>
        <a:p>
          <a:pPr rtl="1"/>
          <a:endParaRPr lang="ar-EG"/>
        </a:p>
      </dgm:t>
    </dgm:pt>
    <dgm:pt modelId="{755719E4-36E2-459D-89B8-35B4E1DB2867}" type="pres">
      <dgm:prSet presAssocID="{11C89135-05BE-467B-89BB-D5429A213C7F}" presName="rect2ParTxNoCh" presStyleLbl="alignAcc1" presStyleIdx="1" presStyleCnt="2">
        <dgm:presLayoutVars>
          <dgm:chMax val="1"/>
          <dgm:bulletEnabled val="1"/>
        </dgm:presLayoutVars>
      </dgm:prSet>
      <dgm:spPr/>
      <dgm:t>
        <a:bodyPr/>
        <a:lstStyle/>
        <a:p>
          <a:pPr rtl="1"/>
          <a:endParaRPr lang="ar-EG"/>
        </a:p>
      </dgm:t>
    </dgm:pt>
  </dgm:ptLst>
  <dgm:cxnLst>
    <dgm:cxn modelId="{13D388DB-1245-4741-B214-A8F8653025A6}" srcId="{476A51FC-8B55-46AB-93C8-192C8504B589}" destId="{11C89135-05BE-467B-89BB-D5429A213C7F}" srcOrd="1" destOrd="0" parTransId="{857E01DB-03E6-43CE-9E03-0123451C2702}" sibTransId="{C1E3C7C2-1FBC-4C0B-894A-8ACEDB1B85ED}"/>
    <dgm:cxn modelId="{A6C60537-5699-4991-B045-339CA72046D5}" type="presOf" srcId="{476A51FC-8B55-46AB-93C8-192C8504B589}" destId="{EFD8703A-CBFE-4454-B816-4286B15A47A6}" srcOrd="0" destOrd="0" presId="urn:microsoft.com/office/officeart/2005/8/layout/target3"/>
    <dgm:cxn modelId="{50CA4FDC-C511-457F-A7A7-B25FF8EFE603}" srcId="{476A51FC-8B55-46AB-93C8-192C8504B589}" destId="{D899DAE6-CCCE-4D7C-8A34-0C22EC1D0141}" srcOrd="0" destOrd="0" parTransId="{C0870EE7-8FD1-4A7A-9DA8-9A2F0E7704BE}" sibTransId="{8BCDC581-A09C-4A09-9010-1B4AEAFB955A}"/>
    <dgm:cxn modelId="{C6594E4C-26AA-45A3-9EB1-868A248A2460}" type="presOf" srcId="{11C89135-05BE-467B-89BB-D5429A213C7F}" destId="{755719E4-36E2-459D-89B8-35B4E1DB2867}" srcOrd="1" destOrd="0" presId="urn:microsoft.com/office/officeart/2005/8/layout/target3"/>
    <dgm:cxn modelId="{7E229A54-EF9F-4BCE-B30F-8744B242F9DD}" type="presOf" srcId="{11C89135-05BE-467B-89BB-D5429A213C7F}" destId="{7C75050A-56C2-4A6B-82BC-91C2EB2FFD5A}" srcOrd="0" destOrd="0" presId="urn:microsoft.com/office/officeart/2005/8/layout/target3"/>
    <dgm:cxn modelId="{DF926156-8326-4D2A-BB22-564B99CA94C2}" type="presOf" srcId="{D899DAE6-CCCE-4D7C-8A34-0C22EC1D0141}" destId="{70886927-0212-430C-80AF-8796B468B3F4}" srcOrd="0" destOrd="0" presId="urn:microsoft.com/office/officeart/2005/8/layout/target3"/>
    <dgm:cxn modelId="{2ADB53D8-26CD-4078-AC65-05082D1030F2}" type="presOf" srcId="{D899DAE6-CCCE-4D7C-8A34-0C22EC1D0141}" destId="{5D59034E-4960-4055-B0A4-1E39D25396B1}" srcOrd="1" destOrd="0" presId="urn:microsoft.com/office/officeart/2005/8/layout/target3"/>
    <dgm:cxn modelId="{1BC3FC2B-6FFA-4F5D-8DC6-24F5494F807B}" type="presParOf" srcId="{EFD8703A-CBFE-4454-B816-4286B15A47A6}" destId="{926548C7-9898-43C3-BCB7-B766B79FDA47}" srcOrd="0" destOrd="0" presId="urn:microsoft.com/office/officeart/2005/8/layout/target3"/>
    <dgm:cxn modelId="{FC9385D6-459E-4F29-903B-0A504C88B05C}" type="presParOf" srcId="{EFD8703A-CBFE-4454-B816-4286B15A47A6}" destId="{3F83A938-6C9A-481F-A88B-78B36C682E34}" srcOrd="1" destOrd="0" presId="urn:microsoft.com/office/officeart/2005/8/layout/target3"/>
    <dgm:cxn modelId="{2FF944E1-2032-43E7-9FFF-EEFCA9A86483}" type="presParOf" srcId="{EFD8703A-CBFE-4454-B816-4286B15A47A6}" destId="{70886927-0212-430C-80AF-8796B468B3F4}" srcOrd="2" destOrd="0" presId="urn:microsoft.com/office/officeart/2005/8/layout/target3"/>
    <dgm:cxn modelId="{A13C9978-19B6-4437-AE9E-DFD40921F4F5}" type="presParOf" srcId="{EFD8703A-CBFE-4454-B816-4286B15A47A6}" destId="{970AB2A0-68DD-4DC9-AB1C-9AA4BE807694}" srcOrd="3" destOrd="0" presId="urn:microsoft.com/office/officeart/2005/8/layout/target3"/>
    <dgm:cxn modelId="{BE7240ED-BDDC-4344-9A32-5429101D2199}" type="presParOf" srcId="{EFD8703A-CBFE-4454-B816-4286B15A47A6}" destId="{E9509011-DE88-4064-8B92-19EA57463FA3}" srcOrd="4" destOrd="0" presId="urn:microsoft.com/office/officeart/2005/8/layout/target3"/>
    <dgm:cxn modelId="{641C84B6-6C8D-4928-A1A2-0BA6EBB0AC55}" type="presParOf" srcId="{EFD8703A-CBFE-4454-B816-4286B15A47A6}" destId="{7C75050A-56C2-4A6B-82BC-91C2EB2FFD5A}" srcOrd="5" destOrd="0" presId="urn:microsoft.com/office/officeart/2005/8/layout/target3"/>
    <dgm:cxn modelId="{1A385E9B-30D3-4B7F-B44D-FFB3A9F34071}" type="presParOf" srcId="{EFD8703A-CBFE-4454-B816-4286B15A47A6}" destId="{5D59034E-4960-4055-B0A4-1E39D25396B1}" srcOrd="6" destOrd="0" presId="urn:microsoft.com/office/officeart/2005/8/layout/target3"/>
    <dgm:cxn modelId="{34825E26-99D5-494A-A5D9-BC3F253395CA}" type="presParOf" srcId="{EFD8703A-CBFE-4454-B816-4286B15A47A6}" destId="{755719E4-36E2-459D-89B8-35B4E1DB2867}" srcOrd="7"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1F65D7A5-4873-4616-89AB-FD8BD2F36655}" type="doc">
      <dgm:prSet loTypeId="urn:microsoft.com/office/officeart/2008/layout/VerticalCurvedList" loCatId="list" qsTypeId="urn:microsoft.com/office/officeart/2005/8/quickstyle/3d2" qsCatId="3D" csTypeId="urn:microsoft.com/office/officeart/2005/8/colors/accent1_2" csCatId="accent1" phldr="1"/>
      <dgm:spPr/>
      <dgm:t>
        <a:bodyPr/>
        <a:lstStyle/>
        <a:p>
          <a:pPr rtl="1"/>
          <a:endParaRPr lang="ar-EG"/>
        </a:p>
      </dgm:t>
    </dgm:pt>
    <dgm:pt modelId="{7D7A7BCA-CEA9-4588-B3AB-48ADC47CB282}">
      <dgm:prSet custT="1"/>
      <dgm:spPr>
        <a:solidFill>
          <a:srgbClr val="FFC000"/>
        </a:solidFill>
      </dgm:spPr>
      <dgm:t>
        <a:bodyPr/>
        <a:lstStyle/>
        <a:p>
          <a:pPr algn="ctr" rtl="1"/>
          <a:r>
            <a:rPr lang="ar-EG" sz="4000" dirty="0" smtClean="0">
              <a:solidFill>
                <a:srgbClr val="FF0000"/>
              </a:solidFill>
            </a:rPr>
            <a:t>أهداف الاستماع والتذوق الموسيقى</a:t>
          </a:r>
          <a:endParaRPr lang="ar-EG" sz="4000" dirty="0">
            <a:solidFill>
              <a:srgbClr val="FF0000"/>
            </a:solidFill>
          </a:endParaRPr>
        </a:p>
      </dgm:t>
    </dgm:pt>
    <dgm:pt modelId="{D337610C-9F66-40CA-999E-CEFEB1BC221D}" type="parTrans" cxnId="{30150055-6E86-4BCC-8245-9DD46D5A38FD}">
      <dgm:prSet/>
      <dgm:spPr/>
      <dgm:t>
        <a:bodyPr/>
        <a:lstStyle/>
        <a:p>
          <a:pPr rtl="1"/>
          <a:endParaRPr lang="ar-EG"/>
        </a:p>
      </dgm:t>
    </dgm:pt>
    <dgm:pt modelId="{04D5E781-2497-41AD-8C7D-D7F550EE3F15}" type="sibTrans" cxnId="{30150055-6E86-4BCC-8245-9DD46D5A38FD}">
      <dgm:prSet/>
      <dgm:spPr/>
      <dgm:t>
        <a:bodyPr/>
        <a:lstStyle/>
        <a:p>
          <a:pPr rtl="1"/>
          <a:endParaRPr lang="ar-EG"/>
        </a:p>
      </dgm:t>
    </dgm:pt>
    <dgm:pt modelId="{055D3198-456A-4010-A582-0F20128C0E7A}" type="pres">
      <dgm:prSet presAssocID="{1F65D7A5-4873-4616-89AB-FD8BD2F36655}" presName="Name0" presStyleCnt="0">
        <dgm:presLayoutVars>
          <dgm:chMax val="7"/>
          <dgm:chPref val="7"/>
          <dgm:dir/>
        </dgm:presLayoutVars>
      </dgm:prSet>
      <dgm:spPr/>
      <dgm:t>
        <a:bodyPr/>
        <a:lstStyle/>
        <a:p>
          <a:pPr rtl="1"/>
          <a:endParaRPr lang="ar-EG"/>
        </a:p>
      </dgm:t>
    </dgm:pt>
    <dgm:pt modelId="{1E5C13AA-B1FB-485F-8A94-080B836FB31E}" type="pres">
      <dgm:prSet presAssocID="{1F65D7A5-4873-4616-89AB-FD8BD2F36655}" presName="Name1" presStyleCnt="0"/>
      <dgm:spPr/>
    </dgm:pt>
    <dgm:pt modelId="{8B2D66B5-0368-46FB-9FBE-FA0874D84D8F}" type="pres">
      <dgm:prSet presAssocID="{1F65D7A5-4873-4616-89AB-FD8BD2F36655}" presName="cycle" presStyleCnt="0"/>
      <dgm:spPr/>
    </dgm:pt>
    <dgm:pt modelId="{67BDDDD4-E2C2-4979-909D-308ED1DD0629}" type="pres">
      <dgm:prSet presAssocID="{1F65D7A5-4873-4616-89AB-FD8BD2F36655}" presName="srcNode" presStyleLbl="node1" presStyleIdx="0" presStyleCnt="1"/>
      <dgm:spPr/>
    </dgm:pt>
    <dgm:pt modelId="{FBBC41CC-3AAD-44C3-912E-47AA8210FBC3}" type="pres">
      <dgm:prSet presAssocID="{1F65D7A5-4873-4616-89AB-FD8BD2F36655}" presName="conn" presStyleLbl="parChTrans1D2" presStyleIdx="0" presStyleCnt="1"/>
      <dgm:spPr/>
      <dgm:t>
        <a:bodyPr/>
        <a:lstStyle/>
        <a:p>
          <a:pPr rtl="1"/>
          <a:endParaRPr lang="ar-EG"/>
        </a:p>
      </dgm:t>
    </dgm:pt>
    <dgm:pt modelId="{4F669AF4-61FF-4D23-A99D-630A0D9C1578}" type="pres">
      <dgm:prSet presAssocID="{1F65D7A5-4873-4616-89AB-FD8BD2F36655}" presName="extraNode" presStyleLbl="node1" presStyleIdx="0" presStyleCnt="1"/>
      <dgm:spPr/>
    </dgm:pt>
    <dgm:pt modelId="{C63D98C8-99A1-4E75-9ED9-2E3C138421B8}" type="pres">
      <dgm:prSet presAssocID="{1F65D7A5-4873-4616-89AB-FD8BD2F36655}" presName="dstNode" presStyleLbl="node1" presStyleIdx="0" presStyleCnt="1"/>
      <dgm:spPr/>
    </dgm:pt>
    <dgm:pt modelId="{D5BDA201-905B-4665-A805-7E23E90125A0}" type="pres">
      <dgm:prSet presAssocID="{7D7A7BCA-CEA9-4588-B3AB-48ADC47CB282}" presName="text_1" presStyleLbl="node1" presStyleIdx="0" presStyleCnt="1" custScaleY="149691">
        <dgm:presLayoutVars>
          <dgm:bulletEnabled val="1"/>
        </dgm:presLayoutVars>
      </dgm:prSet>
      <dgm:spPr/>
      <dgm:t>
        <a:bodyPr/>
        <a:lstStyle/>
        <a:p>
          <a:pPr rtl="1"/>
          <a:endParaRPr lang="ar-EG"/>
        </a:p>
      </dgm:t>
    </dgm:pt>
    <dgm:pt modelId="{3B9B364F-03C2-4784-BA0C-8CABE13CE9F9}" type="pres">
      <dgm:prSet presAssocID="{7D7A7BCA-CEA9-4588-B3AB-48ADC47CB282}" presName="accent_1" presStyleCnt="0"/>
      <dgm:spPr/>
    </dgm:pt>
    <dgm:pt modelId="{9607572E-3A32-4001-978F-F05AD42D9236}" type="pres">
      <dgm:prSet presAssocID="{7D7A7BCA-CEA9-4588-B3AB-48ADC47CB282}" presName="accentRepeatNode" presStyleLbl="solidFgAcc1" presStyleIdx="0" presStyleCnt="1"/>
      <dgm:spPr>
        <a:solidFill>
          <a:srgbClr val="FF0000"/>
        </a:solidFill>
      </dgm:spPr>
    </dgm:pt>
  </dgm:ptLst>
  <dgm:cxnLst>
    <dgm:cxn modelId="{91135E54-8ACD-42D2-A1B2-06E222BF126A}" type="presOf" srcId="{7D7A7BCA-CEA9-4588-B3AB-48ADC47CB282}" destId="{D5BDA201-905B-4665-A805-7E23E90125A0}" srcOrd="0" destOrd="0" presId="urn:microsoft.com/office/officeart/2008/layout/VerticalCurvedList"/>
    <dgm:cxn modelId="{30150055-6E86-4BCC-8245-9DD46D5A38FD}" srcId="{1F65D7A5-4873-4616-89AB-FD8BD2F36655}" destId="{7D7A7BCA-CEA9-4588-B3AB-48ADC47CB282}" srcOrd="0" destOrd="0" parTransId="{D337610C-9F66-40CA-999E-CEFEB1BC221D}" sibTransId="{04D5E781-2497-41AD-8C7D-D7F550EE3F15}"/>
    <dgm:cxn modelId="{AA1332F9-5BA5-4E68-BB3A-5D3128C3AEE8}" type="presOf" srcId="{04D5E781-2497-41AD-8C7D-D7F550EE3F15}" destId="{FBBC41CC-3AAD-44C3-912E-47AA8210FBC3}" srcOrd="0" destOrd="0" presId="urn:microsoft.com/office/officeart/2008/layout/VerticalCurvedList"/>
    <dgm:cxn modelId="{67EFDF3E-9698-4173-B175-91FC2F1F7DE8}" type="presOf" srcId="{1F65D7A5-4873-4616-89AB-FD8BD2F36655}" destId="{055D3198-456A-4010-A582-0F20128C0E7A}" srcOrd="0" destOrd="0" presId="urn:microsoft.com/office/officeart/2008/layout/VerticalCurvedList"/>
    <dgm:cxn modelId="{6F5E3DAA-EE07-4A23-A7A5-132C9F96C349}" type="presParOf" srcId="{055D3198-456A-4010-A582-0F20128C0E7A}" destId="{1E5C13AA-B1FB-485F-8A94-080B836FB31E}" srcOrd="0" destOrd="0" presId="urn:microsoft.com/office/officeart/2008/layout/VerticalCurvedList"/>
    <dgm:cxn modelId="{037D0E69-3C74-41E7-9B80-85590857342B}" type="presParOf" srcId="{1E5C13AA-B1FB-485F-8A94-080B836FB31E}" destId="{8B2D66B5-0368-46FB-9FBE-FA0874D84D8F}" srcOrd="0" destOrd="0" presId="urn:microsoft.com/office/officeart/2008/layout/VerticalCurvedList"/>
    <dgm:cxn modelId="{9EC44DAA-5210-422A-B608-928E5399C0F8}" type="presParOf" srcId="{8B2D66B5-0368-46FB-9FBE-FA0874D84D8F}" destId="{67BDDDD4-E2C2-4979-909D-308ED1DD0629}" srcOrd="0" destOrd="0" presId="urn:microsoft.com/office/officeart/2008/layout/VerticalCurvedList"/>
    <dgm:cxn modelId="{C8B2ED2D-158F-4A1D-B094-26AFCD2539F6}" type="presParOf" srcId="{8B2D66B5-0368-46FB-9FBE-FA0874D84D8F}" destId="{FBBC41CC-3AAD-44C3-912E-47AA8210FBC3}" srcOrd="1" destOrd="0" presId="urn:microsoft.com/office/officeart/2008/layout/VerticalCurvedList"/>
    <dgm:cxn modelId="{4FFB6E57-8059-426E-B37F-CA1F76CFC712}" type="presParOf" srcId="{8B2D66B5-0368-46FB-9FBE-FA0874D84D8F}" destId="{4F669AF4-61FF-4D23-A99D-630A0D9C1578}" srcOrd="2" destOrd="0" presId="urn:microsoft.com/office/officeart/2008/layout/VerticalCurvedList"/>
    <dgm:cxn modelId="{E67B6134-1889-4F78-85E2-2CA9D5FF74A0}" type="presParOf" srcId="{8B2D66B5-0368-46FB-9FBE-FA0874D84D8F}" destId="{C63D98C8-99A1-4E75-9ED9-2E3C138421B8}" srcOrd="3" destOrd="0" presId="urn:microsoft.com/office/officeart/2008/layout/VerticalCurvedList"/>
    <dgm:cxn modelId="{9F943333-B255-444A-8A41-88EEA9FE1D36}" type="presParOf" srcId="{1E5C13AA-B1FB-485F-8A94-080B836FB31E}" destId="{D5BDA201-905B-4665-A805-7E23E90125A0}" srcOrd="1" destOrd="0" presId="urn:microsoft.com/office/officeart/2008/layout/VerticalCurvedList"/>
    <dgm:cxn modelId="{3A3C2E80-9C08-433B-9410-BA66C39B60CC}" type="presParOf" srcId="{1E5C13AA-B1FB-485F-8A94-080B836FB31E}" destId="{3B9B364F-03C2-4784-BA0C-8CABE13CE9F9}" srcOrd="2" destOrd="0" presId="urn:microsoft.com/office/officeart/2008/layout/VerticalCurvedList"/>
    <dgm:cxn modelId="{DB11D6B6-9751-4AD0-BD66-4D80DB2400B9}" type="presParOf" srcId="{3B9B364F-03C2-4784-BA0C-8CABE13CE9F9}" destId="{9607572E-3A32-4001-978F-F05AD42D923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093075D-BE03-4D84-876D-4E05B2D14BC7}"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pPr rtl="1"/>
          <a:endParaRPr lang="ar-EG"/>
        </a:p>
      </dgm:t>
    </dgm:pt>
    <dgm:pt modelId="{C902CC1D-BCB3-4055-956F-F9E56A770E11}">
      <dgm:prSet/>
      <dgm:spPr>
        <a:solidFill>
          <a:srgbClr val="92D050"/>
        </a:solidFill>
      </dgm:spPr>
      <dgm:t>
        <a:bodyPr/>
        <a:lstStyle/>
        <a:p>
          <a:pPr rtl="1"/>
          <a:r>
            <a:rPr lang="ar-EG" dirty="0" smtClean="0">
              <a:solidFill>
                <a:srgbClr val="0000FF"/>
              </a:solidFill>
            </a:rPr>
            <a:t>يمكن إجمال أهداف الاستماع والتذوق الموسيقى من خلال تقسيمها إلى:</a:t>
          </a:r>
          <a:endParaRPr lang="ar-EG" dirty="0">
            <a:solidFill>
              <a:srgbClr val="0000FF"/>
            </a:solidFill>
          </a:endParaRPr>
        </a:p>
      </dgm:t>
    </dgm:pt>
    <dgm:pt modelId="{41042603-6A69-477A-B64C-2454790BFC55}" type="parTrans" cxnId="{A97E3E78-0456-4D45-9D89-02D6E418A2B6}">
      <dgm:prSet/>
      <dgm:spPr/>
      <dgm:t>
        <a:bodyPr/>
        <a:lstStyle/>
        <a:p>
          <a:pPr rtl="1"/>
          <a:endParaRPr lang="ar-EG"/>
        </a:p>
      </dgm:t>
    </dgm:pt>
    <dgm:pt modelId="{AD570F92-172E-4DB3-BCEC-8056B5367140}" type="sibTrans" cxnId="{A97E3E78-0456-4D45-9D89-02D6E418A2B6}">
      <dgm:prSet/>
      <dgm:spPr/>
      <dgm:t>
        <a:bodyPr/>
        <a:lstStyle/>
        <a:p>
          <a:pPr rtl="1"/>
          <a:endParaRPr lang="ar-EG"/>
        </a:p>
      </dgm:t>
    </dgm:pt>
    <dgm:pt modelId="{A4890FD2-9203-4A4F-B008-42E523956029}">
      <dgm:prSet/>
      <dgm:spPr>
        <a:solidFill>
          <a:schemeClr val="accent6">
            <a:lumMod val="60000"/>
            <a:lumOff val="40000"/>
          </a:schemeClr>
        </a:solidFill>
      </dgm:spPr>
      <dgm:t>
        <a:bodyPr/>
        <a:lstStyle/>
        <a:p>
          <a:pPr rtl="1"/>
          <a:r>
            <a:rPr lang="ar-EG" dirty="0" smtClean="0">
              <a:solidFill>
                <a:srgbClr val="008000"/>
              </a:solidFill>
            </a:rPr>
            <a:t>أهداف عامة</a:t>
          </a:r>
          <a:endParaRPr lang="ar-EG" dirty="0">
            <a:solidFill>
              <a:srgbClr val="008000"/>
            </a:solidFill>
          </a:endParaRPr>
        </a:p>
      </dgm:t>
    </dgm:pt>
    <dgm:pt modelId="{7610DC6C-9619-4E18-A4B5-89CD6737E8E9}" type="parTrans" cxnId="{CF4399BF-AD93-4E74-A7E9-3723AB51809B}">
      <dgm:prSet/>
      <dgm:spPr/>
      <dgm:t>
        <a:bodyPr/>
        <a:lstStyle/>
        <a:p>
          <a:pPr rtl="1"/>
          <a:endParaRPr lang="ar-EG"/>
        </a:p>
      </dgm:t>
    </dgm:pt>
    <dgm:pt modelId="{E1BC68E1-F1F5-49C8-BCD2-ECC57C50E137}" type="sibTrans" cxnId="{CF4399BF-AD93-4E74-A7E9-3723AB51809B}">
      <dgm:prSet/>
      <dgm:spPr/>
      <dgm:t>
        <a:bodyPr/>
        <a:lstStyle/>
        <a:p>
          <a:pPr rtl="1"/>
          <a:endParaRPr lang="ar-EG"/>
        </a:p>
      </dgm:t>
    </dgm:pt>
    <dgm:pt modelId="{D9E85029-0867-4FD1-A1A8-C5D1281F91C2}">
      <dgm:prSet/>
      <dgm:spPr>
        <a:solidFill>
          <a:schemeClr val="accent4">
            <a:lumMod val="40000"/>
            <a:lumOff val="60000"/>
          </a:schemeClr>
        </a:solidFill>
      </dgm:spPr>
      <dgm:t>
        <a:bodyPr/>
        <a:lstStyle/>
        <a:p>
          <a:pPr rtl="1"/>
          <a:r>
            <a:rPr lang="ar-EG" dirty="0" smtClean="0">
              <a:solidFill>
                <a:srgbClr val="7030A0"/>
              </a:solidFill>
            </a:rPr>
            <a:t>وأهداف خاصة</a:t>
          </a:r>
          <a:endParaRPr lang="ar-EG" dirty="0">
            <a:solidFill>
              <a:srgbClr val="7030A0"/>
            </a:solidFill>
          </a:endParaRPr>
        </a:p>
      </dgm:t>
    </dgm:pt>
    <dgm:pt modelId="{6FCD72E5-34EA-4DA5-AB79-4BFBE58795E1}" type="parTrans" cxnId="{DD11D889-539C-48F0-8115-352C9C2D20A2}">
      <dgm:prSet/>
      <dgm:spPr/>
      <dgm:t>
        <a:bodyPr/>
        <a:lstStyle/>
        <a:p>
          <a:pPr rtl="1"/>
          <a:endParaRPr lang="ar-EG"/>
        </a:p>
      </dgm:t>
    </dgm:pt>
    <dgm:pt modelId="{C4429668-D5BA-438A-901A-760181E7B614}" type="sibTrans" cxnId="{DD11D889-539C-48F0-8115-352C9C2D20A2}">
      <dgm:prSet/>
      <dgm:spPr/>
      <dgm:t>
        <a:bodyPr/>
        <a:lstStyle/>
        <a:p>
          <a:pPr rtl="1"/>
          <a:endParaRPr lang="ar-EG"/>
        </a:p>
      </dgm:t>
    </dgm:pt>
    <dgm:pt modelId="{4208D572-8AA8-441F-AFDE-54E98B351FED}" type="pres">
      <dgm:prSet presAssocID="{0093075D-BE03-4D84-876D-4E05B2D14BC7}" presName="Name0" presStyleCnt="0">
        <dgm:presLayoutVars>
          <dgm:chMax val="7"/>
          <dgm:dir/>
          <dgm:animLvl val="lvl"/>
          <dgm:resizeHandles val="exact"/>
        </dgm:presLayoutVars>
      </dgm:prSet>
      <dgm:spPr/>
      <dgm:t>
        <a:bodyPr/>
        <a:lstStyle/>
        <a:p>
          <a:pPr rtl="1"/>
          <a:endParaRPr lang="ar-EG"/>
        </a:p>
      </dgm:t>
    </dgm:pt>
    <dgm:pt modelId="{F33894A0-1BED-4291-BBB7-7A1A3A8FA40B}" type="pres">
      <dgm:prSet presAssocID="{C902CC1D-BCB3-4055-956F-F9E56A770E11}" presName="circle1" presStyleLbl="node1" presStyleIdx="0" presStyleCnt="3"/>
      <dgm:spPr>
        <a:solidFill>
          <a:schemeClr val="accent2"/>
        </a:solidFill>
      </dgm:spPr>
    </dgm:pt>
    <dgm:pt modelId="{7119E78B-4BD8-43C9-AFB7-2C11F858011B}" type="pres">
      <dgm:prSet presAssocID="{C902CC1D-BCB3-4055-956F-F9E56A770E11}" presName="space" presStyleCnt="0"/>
      <dgm:spPr/>
    </dgm:pt>
    <dgm:pt modelId="{A474D74D-9695-4977-B08E-22FA67D58BF1}" type="pres">
      <dgm:prSet presAssocID="{C902CC1D-BCB3-4055-956F-F9E56A770E11}" presName="rect1" presStyleLbl="alignAcc1" presStyleIdx="0" presStyleCnt="3"/>
      <dgm:spPr/>
      <dgm:t>
        <a:bodyPr/>
        <a:lstStyle/>
        <a:p>
          <a:pPr rtl="1"/>
          <a:endParaRPr lang="ar-EG"/>
        </a:p>
      </dgm:t>
    </dgm:pt>
    <dgm:pt modelId="{0705F666-936E-42C6-A8BC-1E6CCFA0FA66}" type="pres">
      <dgm:prSet presAssocID="{A4890FD2-9203-4A4F-B008-42E523956029}" presName="vertSpace2" presStyleLbl="node1" presStyleIdx="0" presStyleCnt="3"/>
      <dgm:spPr/>
    </dgm:pt>
    <dgm:pt modelId="{FDC8FE65-3665-42D3-8968-674959E482D5}" type="pres">
      <dgm:prSet presAssocID="{A4890FD2-9203-4A4F-B008-42E523956029}" presName="circle2" presStyleLbl="node1" presStyleIdx="1" presStyleCnt="3"/>
      <dgm:spPr>
        <a:solidFill>
          <a:srgbClr val="FFFF00"/>
        </a:solidFill>
      </dgm:spPr>
    </dgm:pt>
    <dgm:pt modelId="{037BF574-E0BE-4DC5-9FDA-735187AE8684}" type="pres">
      <dgm:prSet presAssocID="{A4890FD2-9203-4A4F-B008-42E523956029}" presName="rect2" presStyleLbl="alignAcc1" presStyleIdx="1" presStyleCnt="3"/>
      <dgm:spPr/>
      <dgm:t>
        <a:bodyPr/>
        <a:lstStyle/>
        <a:p>
          <a:pPr rtl="1"/>
          <a:endParaRPr lang="ar-EG"/>
        </a:p>
      </dgm:t>
    </dgm:pt>
    <dgm:pt modelId="{51D94A7C-F176-489D-BA9C-156C4E280812}" type="pres">
      <dgm:prSet presAssocID="{D9E85029-0867-4FD1-A1A8-C5D1281F91C2}" presName="vertSpace3" presStyleLbl="node1" presStyleIdx="1" presStyleCnt="3"/>
      <dgm:spPr/>
    </dgm:pt>
    <dgm:pt modelId="{1F6E7386-24BC-4F0D-B68C-EA0E98DD8590}" type="pres">
      <dgm:prSet presAssocID="{D9E85029-0867-4FD1-A1A8-C5D1281F91C2}" presName="circle3" presStyleLbl="node1" presStyleIdx="2" presStyleCnt="3"/>
      <dgm:spPr>
        <a:solidFill>
          <a:srgbClr val="7030A0"/>
        </a:solidFill>
      </dgm:spPr>
    </dgm:pt>
    <dgm:pt modelId="{51E0570B-2AD7-402F-B0B9-C052ADA2205A}" type="pres">
      <dgm:prSet presAssocID="{D9E85029-0867-4FD1-A1A8-C5D1281F91C2}" presName="rect3" presStyleLbl="alignAcc1" presStyleIdx="2" presStyleCnt="3"/>
      <dgm:spPr/>
      <dgm:t>
        <a:bodyPr/>
        <a:lstStyle/>
        <a:p>
          <a:pPr rtl="1"/>
          <a:endParaRPr lang="ar-EG"/>
        </a:p>
      </dgm:t>
    </dgm:pt>
    <dgm:pt modelId="{CFD9F726-B2F5-493B-8C4B-3BFCE1E87CC2}" type="pres">
      <dgm:prSet presAssocID="{C902CC1D-BCB3-4055-956F-F9E56A770E11}" presName="rect1ParTxNoCh" presStyleLbl="alignAcc1" presStyleIdx="2" presStyleCnt="3">
        <dgm:presLayoutVars>
          <dgm:chMax val="1"/>
          <dgm:bulletEnabled val="1"/>
        </dgm:presLayoutVars>
      </dgm:prSet>
      <dgm:spPr/>
      <dgm:t>
        <a:bodyPr/>
        <a:lstStyle/>
        <a:p>
          <a:pPr rtl="1"/>
          <a:endParaRPr lang="ar-EG"/>
        </a:p>
      </dgm:t>
    </dgm:pt>
    <dgm:pt modelId="{5893C11D-9E7D-4358-8F88-C317F8D5EC8B}" type="pres">
      <dgm:prSet presAssocID="{A4890FD2-9203-4A4F-B008-42E523956029}" presName="rect2ParTxNoCh" presStyleLbl="alignAcc1" presStyleIdx="2" presStyleCnt="3">
        <dgm:presLayoutVars>
          <dgm:chMax val="1"/>
          <dgm:bulletEnabled val="1"/>
        </dgm:presLayoutVars>
      </dgm:prSet>
      <dgm:spPr/>
      <dgm:t>
        <a:bodyPr/>
        <a:lstStyle/>
        <a:p>
          <a:pPr rtl="1"/>
          <a:endParaRPr lang="ar-EG"/>
        </a:p>
      </dgm:t>
    </dgm:pt>
    <dgm:pt modelId="{E3C72530-0BA4-4F6F-8424-DA85733F0FE9}" type="pres">
      <dgm:prSet presAssocID="{D9E85029-0867-4FD1-A1A8-C5D1281F91C2}" presName="rect3ParTxNoCh" presStyleLbl="alignAcc1" presStyleIdx="2" presStyleCnt="3">
        <dgm:presLayoutVars>
          <dgm:chMax val="1"/>
          <dgm:bulletEnabled val="1"/>
        </dgm:presLayoutVars>
      </dgm:prSet>
      <dgm:spPr/>
      <dgm:t>
        <a:bodyPr/>
        <a:lstStyle/>
        <a:p>
          <a:pPr rtl="1"/>
          <a:endParaRPr lang="ar-EG"/>
        </a:p>
      </dgm:t>
    </dgm:pt>
  </dgm:ptLst>
  <dgm:cxnLst>
    <dgm:cxn modelId="{ACD522F9-C337-4086-B3F2-354D01CDB4DC}" type="presOf" srcId="{A4890FD2-9203-4A4F-B008-42E523956029}" destId="{5893C11D-9E7D-4358-8F88-C317F8D5EC8B}" srcOrd="1" destOrd="0" presId="urn:microsoft.com/office/officeart/2005/8/layout/target3"/>
    <dgm:cxn modelId="{CF4399BF-AD93-4E74-A7E9-3723AB51809B}" srcId="{0093075D-BE03-4D84-876D-4E05B2D14BC7}" destId="{A4890FD2-9203-4A4F-B008-42E523956029}" srcOrd="1" destOrd="0" parTransId="{7610DC6C-9619-4E18-A4B5-89CD6737E8E9}" sibTransId="{E1BC68E1-F1F5-49C8-BCD2-ECC57C50E137}"/>
    <dgm:cxn modelId="{A97E3E78-0456-4D45-9D89-02D6E418A2B6}" srcId="{0093075D-BE03-4D84-876D-4E05B2D14BC7}" destId="{C902CC1D-BCB3-4055-956F-F9E56A770E11}" srcOrd="0" destOrd="0" parTransId="{41042603-6A69-477A-B64C-2454790BFC55}" sibTransId="{AD570F92-172E-4DB3-BCEC-8056B5367140}"/>
    <dgm:cxn modelId="{1FF1F608-1B72-4DB8-804C-2752845F43F6}" type="presOf" srcId="{0093075D-BE03-4D84-876D-4E05B2D14BC7}" destId="{4208D572-8AA8-441F-AFDE-54E98B351FED}" srcOrd="0" destOrd="0" presId="urn:microsoft.com/office/officeart/2005/8/layout/target3"/>
    <dgm:cxn modelId="{4C9745CA-4069-48E3-ADF9-614C3FC609AF}" type="presOf" srcId="{D9E85029-0867-4FD1-A1A8-C5D1281F91C2}" destId="{E3C72530-0BA4-4F6F-8424-DA85733F0FE9}" srcOrd="1" destOrd="0" presId="urn:microsoft.com/office/officeart/2005/8/layout/target3"/>
    <dgm:cxn modelId="{30D915DF-068E-45C9-A6C5-7CC70DAB33F7}" type="presOf" srcId="{D9E85029-0867-4FD1-A1A8-C5D1281F91C2}" destId="{51E0570B-2AD7-402F-B0B9-C052ADA2205A}" srcOrd="0" destOrd="0" presId="urn:microsoft.com/office/officeart/2005/8/layout/target3"/>
    <dgm:cxn modelId="{D2E3C69C-AFBE-48B0-9EF0-7FC15FE939F1}" type="presOf" srcId="{A4890FD2-9203-4A4F-B008-42E523956029}" destId="{037BF574-E0BE-4DC5-9FDA-735187AE8684}" srcOrd="0" destOrd="0" presId="urn:microsoft.com/office/officeart/2005/8/layout/target3"/>
    <dgm:cxn modelId="{70F3666E-3640-4EDA-B59E-CA2A85820B2F}" type="presOf" srcId="{C902CC1D-BCB3-4055-956F-F9E56A770E11}" destId="{A474D74D-9695-4977-B08E-22FA67D58BF1}" srcOrd="0" destOrd="0" presId="urn:microsoft.com/office/officeart/2005/8/layout/target3"/>
    <dgm:cxn modelId="{DD11D889-539C-48F0-8115-352C9C2D20A2}" srcId="{0093075D-BE03-4D84-876D-4E05B2D14BC7}" destId="{D9E85029-0867-4FD1-A1A8-C5D1281F91C2}" srcOrd="2" destOrd="0" parTransId="{6FCD72E5-34EA-4DA5-AB79-4BFBE58795E1}" sibTransId="{C4429668-D5BA-438A-901A-760181E7B614}"/>
    <dgm:cxn modelId="{AF21ABE4-9905-4FED-833A-E7018DD5265F}" type="presOf" srcId="{C902CC1D-BCB3-4055-956F-F9E56A770E11}" destId="{CFD9F726-B2F5-493B-8C4B-3BFCE1E87CC2}" srcOrd="1" destOrd="0" presId="urn:microsoft.com/office/officeart/2005/8/layout/target3"/>
    <dgm:cxn modelId="{D33B56B5-4071-4EF8-A156-F3513117FF79}" type="presParOf" srcId="{4208D572-8AA8-441F-AFDE-54E98B351FED}" destId="{F33894A0-1BED-4291-BBB7-7A1A3A8FA40B}" srcOrd="0" destOrd="0" presId="urn:microsoft.com/office/officeart/2005/8/layout/target3"/>
    <dgm:cxn modelId="{6AEA02C5-8FC9-4D5B-9B2B-EEC53F0EB301}" type="presParOf" srcId="{4208D572-8AA8-441F-AFDE-54E98B351FED}" destId="{7119E78B-4BD8-43C9-AFB7-2C11F858011B}" srcOrd="1" destOrd="0" presId="urn:microsoft.com/office/officeart/2005/8/layout/target3"/>
    <dgm:cxn modelId="{7C888CD4-C4CC-4927-81AD-4BC298B9EBE1}" type="presParOf" srcId="{4208D572-8AA8-441F-AFDE-54E98B351FED}" destId="{A474D74D-9695-4977-B08E-22FA67D58BF1}" srcOrd="2" destOrd="0" presId="urn:microsoft.com/office/officeart/2005/8/layout/target3"/>
    <dgm:cxn modelId="{4543C644-CE59-4A67-9AB6-0F38B6FAF279}" type="presParOf" srcId="{4208D572-8AA8-441F-AFDE-54E98B351FED}" destId="{0705F666-936E-42C6-A8BC-1E6CCFA0FA66}" srcOrd="3" destOrd="0" presId="urn:microsoft.com/office/officeart/2005/8/layout/target3"/>
    <dgm:cxn modelId="{123B8D7E-B964-4F07-B47C-48E7C49B1033}" type="presParOf" srcId="{4208D572-8AA8-441F-AFDE-54E98B351FED}" destId="{FDC8FE65-3665-42D3-8968-674959E482D5}" srcOrd="4" destOrd="0" presId="urn:microsoft.com/office/officeart/2005/8/layout/target3"/>
    <dgm:cxn modelId="{E17E3B38-2829-4A1E-AD82-0444DD24EB10}" type="presParOf" srcId="{4208D572-8AA8-441F-AFDE-54E98B351FED}" destId="{037BF574-E0BE-4DC5-9FDA-735187AE8684}" srcOrd="5" destOrd="0" presId="urn:microsoft.com/office/officeart/2005/8/layout/target3"/>
    <dgm:cxn modelId="{B9055F43-74BF-490B-B178-95D3183B7991}" type="presParOf" srcId="{4208D572-8AA8-441F-AFDE-54E98B351FED}" destId="{51D94A7C-F176-489D-BA9C-156C4E280812}" srcOrd="6" destOrd="0" presId="urn:microsoft.com/office/officeart/2005/8/layout/target3"/>
    <dgm:cxn modelId="{39371DC7-E2F0-4BD4-AD73-63B629614AF1}" type="presParOf" srcId="{4208D572-8AA8-441F-AFDE-54E98B351FED}" destId="{1F6E7386-24BC-4F0D-B68C-EA0E98DD8590}" srcOrd="7" destOrd="0" presId="urn:microsoft.com/office/officeart/2005/8/layout/target3"/>
    <dgm:cxn modelId="{EEF25737-DEC2-4B20-BA24-A4693303F8BA}" type="presParOf" srcId="{4208D572-8AA8-441F-AFDE-54E98B351FED}" destId="{51E0570B-2AD7-402F-B0B9-C052ADA2205A}" srcOrd="8" destOrd="0" presId="urn:microsoft.com/office/officeart/2005/8/layout/target3"/>
    <dgm:cxn modelId="{27BCCE2B-7D20-4B7C-95A0-52E5AFC20BC2}" type="presParOf" srcId="{4208D572-8AA8-441F-AFDE-54E98B351FED}" destId="{CFD9F726-B2F5-493B-8C4B-3BFCE1E87CC2}" srcOrd="9" destOrd="0" presId="urn:microsoft.com/office/officeart/2005/8/layout/target3"/>
    <dgm:cxn modelId="{61BFF2AA-7D3D-49A5-990F-2C7713595093}" type="presParOf" srcId="{4208D572-8AA8-441F-AFDE-54E98B351FED}" destId="{5893C11D-9E7D-4358-8F88-C317F8D5EC8B}" srcOrd="10" destOrd="0" presId="urn:microsoft.com/office/officeart/2005/8/layout/target3"/>
    <dgm:cxn modelId="{7B12FBD9-2879-4102-A13B-21486AA845C0}" type="presParOf" srcId="{4208D572-8AA8-441F-AFDE-54E98B351FED}" destId="{E3C72530-0BA4-4F6F-8424-DA85733F0FE9}" srcOrd="11"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14E61CEB-2219-4D30-BAD7-3D2587979856}" type="doc">
      <dgm:prSet loTypeId="urn:microsoft.com/office/officeart/2005/8/layout/vList2" loCatId="list" qsTypeId="urn:microsoft.com/office/officeart/2005/8/quickstyle/3d1" qsCatId="3D" csTypeId="urn:microsoft.com/office/officeart/2005/8/colors/accent1_2" csCatId="accent1" phldr="1"/>
      <dgm:spPr/>
      <dgm:t>
        <a:bodyPr/>
        <a:lstStyle/>
        <a:p>
          <a:pPr rtl="1"/>
          <a:endParaRPr lang="ar-EG"/>
        </a:p>
      </dgm:t>
    </dgm:pt>
    <dgm:pt modelId="{968B1A66-574E-45F9-BFF7-B6DBCB53E76A}">
      <dgm:prSet/>
      <dgm:spPr>
        <a:solidFill>
          <a:schemeClr val="accent6">
            <a:lumMod val="75000"/>
          </a:schemeClr>
        </a:solidFill>
      </dgm:spPr>
      <dgm:t>
        <a:bodyPr/>
        <a:lstStyle/>
        <a:p>
          <a:pPr rtl="1"/>
          <a:r>
            <a:rPr lang="ar-EG" smtClean="0"/>
            <a:t>الأهداف العامة المرتبطة بالاستماع والتذوق </a:t>
          </a:r>
          <a:endParaRPr lang="ar-EG"/>
        </a:p>
      </dgm:t>
    </dgm:pt>
    <dgm:pt modelId="{488816F5-8DB9-4933-9A02-80866026F179}" type="parTrans" cxnId="{9928225C-4625-45AE-A62E-0A02853E333C}">
      <dgm:prSet/>
      <dgm:spPr/>
      <dgm:t>
        <a:bodyPr/>
        <a:lstStyle/>
        <a:p>
          <a:pPr rtl="1"/>
          <a:endParaRPr lang="ar-EG"/>
        </a:p>
      </dgm:t>
    </dgm:pt>
    <dgm:pt modelId="{F71AA244-84F0-4E2F-A539-C3079489E9FB}" type="sibTrans" cxnId="{9928225C-4625-45AE-A62E-0A02853E333C}">
      <dgm:prSet/>
      <dgm:spPr/>
      <dgm:t>
        <a:bodyPr/>
        <a:lstStyle/>
        <a:p>
          <a:pPr rtl="1"/>
          <a:endParaRPr lang="ar-EG"/>
        </a:p>
      </dgm:t>
    </dgm:pt>
    <dgm:pt modelId="{6648FE24-199A-48C9-9A69-AE85B7283DD5}" type="pres">
      <dgm:prSet presAssocID="{14E61CEB-2219-4D30-BAD7-3D2587979856}" presName="linear" presStyleCnt="0">
        <dgm:presLayoutVars>
          <dgm:animLvl val="lvl"/>
          <dgm:resizeHandles val="exact"/>
        </dgm:presLayoutVars>
      </dgm:prSet>
      <dgm:spPr/>
      <dgm:t>
        <a:bodyPr/>
        <a:lstStyle/>
        <a:p>
          <a:pPr rtl="1"/>
          <a:endParaRPr lang="ar-EG"/>
        </a:p>
      </dgm:t>
    </dgm:pt>
    <dgm:pt modelId="{0DA883D3-C655-4344-87BE-2903BF8007C2}" type="pres">
      <dgm:prSet presAssocID="{968B1A66-574E-45F9-BFF7-B6DBCB53E76A}" presName="parentText" presStyleLbl="node1" presStyleIdx="0" presStyleCnt="1">
        <dgm:presLayoutVars>
          <dgm:chMax val="0"/>
          <dgm:bulletEnabled val="1"/>
        </dgm:presLayoutVars>
      </dgm:prSet>
      <dgm:spPr/>
      <dgm:t>
        <a:bodyPr/>
        <a:lstStyle/>
        <a:p>
          <a:pPr rtl="1"/>
          <a:endParaRPr lang="ar-EG"/>
        </a:p>
      </dgm:t>
    </dgm:pt>
  </dgm:ptLst>
  <dgm:cxnLst>
    <dgm:cxn modelId="{19098811-9110-44F9-90C0-647CA46B851C}" type="presOf" srcId="{968B1A66-574E-45F9-BFF7-B6DBCB53E76A}" destId="{0DA883D3-C655-4344-87BE-2903BF8007C2}" srcOrd="0" destOrd="0" presId="urn:microsoft.com/office/officeart/2005/8/layout/vList2"/>
    <dgm:cxn modelId="{9928225C-4625-45AE-A62E-0A02853E333C}" srcId="{14E61CEB-2219-4D30-BAD7-3D2587979856}" destId="{968B1A66-574E-45F9-BFF7-B6DBCB53E76A}" srcOrd="0" destOrd="0" parTransId="{488816F5-8DB9-4933-9A02-80866026F179}" sibTransId="{F71AA244-84F0-4E2F-A539-C3079489E9FB}"/>
    <dgm:cxn modelId="{478E93DA-9FC9-4C4E-AC45-DB16B1D2382F}" type="presOf" srcId="{14E61CEB-2219-4D30-BAD7-3D2587979856}" destId="{6648FE24-199A-48C9-9A69-AE85B7283DD5}" srcOrd="0" destOrd="0" presId="urn:microsoft.com/office/officeart/2005/8/layout/vList2"/>
    <dgm:cxn modelId="{383B90D5-25D7-47B6-91A4-D13BE1AAD9C5}" type="presParOf" srcId="{6648FE24-199A-48C9-9A69-AE85B7283DD5}" destId="{0DA883D3-C655-4344-87BE-2903BF8007C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C1E3CF6-6D44-4D3C-A228-26CCDBBCAC2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pPr rtl="1"/>
          <a:endParaRPr lang="ar-EG"/>
        </a:p>
      </dgm:t>
    </dgm:pt>
    <dgm:pt modelId="{CC03347C-BB63-4DF8-8AEB-AAFDCF9A5DBD}">
      <dgm:prSet/>
      <dgm:spPr>
        <a:solidFill>
          <a:schemeClr val="accent3">
            <a:lumMod val="60000"/>
            <a:lumOff val="40000"/>
          </a:schemeClr>
        </a:solidFill>
      </dgm:spPr>
      <dgm:t>
        <a:bodyPr/>
        <a:lstStyle/>
        <a:p>
          <a:pPr algn="r" rtl="1"/>
          <a:r>
            <a:rPr lang="ar-EG" dirty="0" smtClean="0">
              <a:solidFill>
                <a:srgbClr val="0000FF"/>
              </a:solidFill>
            </a:rPr>
            <a:t>أ - الإحساس بوجود صوت معين.</a:t>
          </a:r>
          <a:endParaRPr lang="ar-EG" dirty="0">
            <a:solidFill>
              <a:srgbClr val="0000FF"/>
            </a:solidFill>
          </a:endParaRPr>
        </a:p>
      </dgm:t>
    </dgm:pt>
    <dgm:pt modelId="{E104D522-E859-4C74-B4B4-B938A6C8D60B}" type="parTrans" cxnId="{2310C932-2FA1-4709-B69D-6DA1BFC37500}">
      <dgm:prSet/>
      <dgm:spPr/>
      <dgm:t>
        <a:bodyPr/>
        <a:lstStyle/>
        <a:p>
          <a:pPr rtl="1"/>
          <a:endParaRPr lang="ar-EG"/>
        </a:p>
      </dgm:t>
    </dgm:pt>
    <dgm:pt modelId="{587CEAF4-DCEB-4EE3-B5DC-27C0A7EFFA63}" type="sibTrans" cxnId="{2310C932-2FA1-4709-B69D-6DA1BFC37500}">
      <dgm:prSet/>
      <dgm:spPr/>
      <dgm:t>
        <a:bodyPr/>
        <a:lstStyle/>
        <a:p>
          <a:pPr rtl="1"/>
          <a:endParaRPr lang="ar-EG"/>
        </a:p>
      </dgm:t>
    </dgm:pt>
    <dgm:pt modelId="{C5D3A406-A772-4DCF-A5AC-33C6CBA3151C}">
      <dgm:prSet/>
      <dgm:spPr>
        <a:solidFill>
          <a:schemeClr val="accent6">
            <a:lumMod val="40000"/>
            <a:lumOff val="60000"/>
          </a:schemeClr>
        </a:solidFill>
      </dgm:spPr>
      <dgm:t>
        <a:bodyPr/>
        <a:lstStyle/>
        <a:p>
          <a:pPr algn="r" rtl="1"/>
          <a:r>
            <a:rPr lang="ar-EG" dirty="0" smtClean="0">
              <a:solidFill>
                <a:srgbClr val="008000"/>
              </a:solidFill>
            </a:rPr>
            <a:t>ب- التعرف على مصدره.</a:t>
          </a:r>
          <a:endParaRPr lang="ar-EG" dirty="0">
            <a:solidFill>
              <a:srgbClr val="008000"/>
            </a:solidFill>
          </a:endParaRPr>
        </a:p>
      </dgm:t>
    </dgm:pt>
    <dgm:pt modelId="{CC29A971-B4B4-47E4-B172-4EAF1F51585D}" type="parTrans" cxnId="{6EF08758-7981-404A-9D48-85F615F87590}">
      <dgm:prSet/>
      <dgm:spPr/>
      <dgm:t>
        <a:bodyPr/>
        <a:lstStyle/>
        <a:p>
          <a:pPr rtl="1"/>
          <a:endParaRPr lang="ar-EG"/>
        </a:p>
      </dgm:t>
    </dgm:pt>
    <dgm:pt modelId="{AC42E784-26BF-4081-B128-0DCDE2F856D4}" type="sibTrans" cxnId="{6EF08758-7981-404A-9D48-85F615F87590}">
      <dgm:prSet/>
      <dgm:spPr/>
      <dgm:t>
        <a:bodyPr/>
        <a:lstStyle/>
        <a:p>
          <a:pPr rtl="1"/>
          <a:endParaRPr lang="ar-EG"/>
        </a:p>
      </dgm:t>
    </dgm:pt>
    <dgm:pt modelId="{2B96D03F-3CD5-428A-A4FD-568AA62DB023}">
      <dgm:prSet/>
      <dgm:spPr>
        <a:solidFill>
          <a:schemeClr val="accent3">
            <a:lumMod val="40000"/>
            <a:lumOff val="60000"/>
          </a:schemeClr>
        </a:solidFill>
      </dgm:spPr>
      <dgm:t>
        <a:bodyPr/>
        <a:lstStyle/>
        <a:p>
          <a:pPr algn="r" rtl="1"/>
          <a:r>
            <a:rPr lang="ar-EG" dirty="0" smtClean="0">
              <a:solidFill>
                <a:srgbClr val="7030A0"/>
              </a:solidFill>
            </a:rPr>
            <a:t>ج- التمييز بين الأصوات المتشابهة.</a:t>
          </a:r>
          <a:endParaRPr lang="ar-EG" dirty="0">
            <a:solidFill>
              <a:srgbClr val="7030A0"/>
            </a:solidFill>
          </a:endParaRPr>
        </a:p>
      </dgm:t>
    </dgm:pt>
    <dgm:pt modelId="{D2C3A79C-EEFD-4D82-8DCE-78B39B95DF39}" type="parTrans" cxnId="{E6297F55-0A0B-4B95-B3DD-1CF4508E7C59}">
      <dgm:prSet/>
      <dgm:spPr/>
      <dgm:t>
        <a:bodyPr/>
        <a:lstStyle/>
        <a:p>
          <a:pPr rtl="1"/>
          <a:endParaRPr lang="ar-EG"/>
        </a:p>
      </dgm:t>
    </dgm:pt>
    <dgm:pt modelId="{7D58F69A-4A33-4041-8238-B26FE604CB65}" type="sibTrans" cxnId="{E6297F55-0A0B-4B95-B3DD-1CF4508E7C59}">
      <dgm:prSet/>
      <dgm:spPr/>
      <dgm:t>
        <a:bodyPr/>
        <a:lstStyle/>
        <a:p>
          <a:pPr rtl="1"/>
          <a:endParaRPr lang="ar-EG"/>
        </a:p>
      </dgm:t>
    </dgm:pt>
    <dgm:pt modelId="{F02B13A8-B170-4FCA-855C-206DE9D4A971}">
      <dgm:prSet/>
      <dgm:spPr>
        <a:solidFill>
          <a:schemeClr val="tx2">
            <a:lumMod val="75000"/>
          </a:schemeClr>
        </a:solidFill>
      </dgm:spPr>
      <dgm:t>
        <a:bodyPr/>
        <a:lstStyle/>
        <a:p>
          <a:pPr algn="r" rtl="1"/>
          <a:r>
            <a:rPr lang="ar-EG" dirty="0" smtClean="0">
              <a:solidFill>
                <a:srgbClr val="FFC000"/>
              </a:solidFill>
            </a:rPr>
            <a:t>د – التميز بين الأصوات المختلفة.</a:t>
          </a:r>
          <a:endParaRPr lang="ar-EG" dirty="0">
            <a:solidFill>
              <a:srgbClr val="FFC000"/>
            </a:solidFill>
          </a:endParaRPr>
        </a:p>
      </dgm:t>
    </dgm:pt>
    <dgm:pt modelId="{6AC606E9-6E24-45E6-922A-76D38285C78E}" type="parTrans" cxnId="{C185F1DD-D5B5-47AE-BC6A-57F451E1F31E}">
      <dgm:prSet/>
      <dgm:spPr/>
      <dgm:t>
        <a:bodyPr/>
        <a:lstStyle/>
        <a:p>
          <a:pPr rtl="1"/>
          <a:endParaRPr lang="ar-EG"/>
        </a:p>
      </dgm:t>
    </dgm:pt>
    <dgm:pt modelId="{D4440883-C2D6-4805-9A42-6D0C587189F0}" type="sibTrans" cxnId="{C185F1DD-D5B5-47AE-BC6A-57F451E1F31E}">
      <dgm:prSet/>
      <dgm:spPr/>
      <dgm:t>
        <a:bodyPr/>
        <a:lstStyle/>
        <a:p>
          <a:pPr rtl="1"/>
          <a:endParaRPr lang="ar-EG"/>
        </a:p>
      </dgm:t>
    </dgm:pt>
    <dgm:pt modelId="{EBD7052C-6E8A-4760-88C4-D08C4014D3DB}" type="pres">
      <dgm:prSet presAssocID="{4C1E3CF6-6D44-4D3C-A228-26CCDBBCAC25}" presName="Name0" presStyleCnt="0">
        <dgm:presLayoutVars>
          <dgm:chMax val="7"/>
          <dgm:dir/>
          <dgm:animLvl val="lvl"/>
          <dgm:resizeHandles val="exact"/>
        </dgm:presLayoutVars>
      </dgm:prSet>
      <dgm:spPr/>
      <dgm:t>
        <a:bodyPr/>
        <a:lstStyle/>
        <a:p>
          <a:pPr rtl="1"/>
          <a:endParaRPr lang="ar-EG"/>
        </a:p>
      </dgm:t>
    </dgm:pt>
    <dgm:pt modelId="{8008FAE3-8A2B-468F-B62E-ECED30E5A327}" type="pres">
      <dgm:prSet presAssocID="{CC03347C-BB63-4DF8-8AEB-AAFDCF9A5DBD}" presName="circle1" presStyleLbl="node1" presStyleIdx="0" presStyleCnt="4"/>
      <dgm:spPr>
        <a:solidFill>
          <a:schemeClr val="accent2"/>
        </a:solidFill>
      </dgm:spPr>
    </dgm:pt>
    <dgm:pt modelId="{0C5DBFDF-61B3-48D9-8D8B-89362D75A958}" type="pres">
      <dgm:prSet presAssocID="{CC03347C-BB63-4DF8-8AEB-AAFDCF9A5DBD}" presName="space" presStyleCnt="0"/>
      <dgm:spPr/>
    </dgm:pt>
    <dgm:pt modelId="{AC370EC7-8805-4423-96C6-5DC4E0ED5271}" type="pres">
      <dgm:prSet presAssocID="{CC03347C-BB63-4DF8-8AEB-AAFDCF9A5DBD}" presName="rect1" presStyleLbl="alignAcc1" presStyleIdx="0" presStyleCnt="4"/>
      <dgm:spPr/>
      <dgm:t>
        <a:bodyPr/>
        <a:lstStyle/>
        <a:p>
          <a:pPr rtl="1"/>
          <a:endParaRPr lang="ar-EG"/>
        </a:p>
      </dgm:t>
    </dgm:pt>
    <dgm:pt modelId="{C10EF3BF-6B81-426A-BC18-64CB3611C901}" type="pres">
      <dgm:prSet presAssocID="{C5D3A406-A772-4DCF-A5AC-33C6CBA3151C}" presName="vertSpace2" presStyleLbl="node1" presStyleIdx="0" presStyleCnt="4"/>
      <dgm:spPr/>
    </dgm:pt>
    <dgm:pt modelId="{C1FF2737-CC1F-4C26-95EB-1CF60FB284B8}" type="pres">
      <dgm:prSet presAssocID="{C5D3A406-A772-4DCF-A5AC-33C6CBA3151C}" presName="circle2" presStyleLbl="node1" presStyleIdx="1" presStyleCnt="4"/>
      <dgm:spPr>
        <a:solidFill>
          <a:srgbClr val="00B0F0"/>
        </a:solidFill>
      </dgm:spPr>
    </dgm:pt>
    <dgm:pt modelId="{6FFE0916-A2D0-40B1-8EDB-8EBC1A5D1A76}" type="pres">
      <dgm:prSet presAssocID="{C5D3A406-A772-4DCF-A5AC-33C6CBA3151C}" presName="rect2" presStyleLbl="alignAcc1" presStyleIdx="1" presStyleCnt="4"/>
      <dgm:spPr/>
      <dgm:t>
        <a:bodyPr/>
        <a:lstStyle/>
        <a:p>
          <a:pPr rtl="1"/>
          <a:endParaRPr lang="ar-EG"/>
        </a:p>
      </dgm:t>
    </dgm:pt>
    <dgm:pt modelId="{2B6E44A2-4CB3-460C-841B-96D268F2548B}" type="pres">
      <dgm:prSet presAssocID="{2B96D03F-3CD5-428A-A4FD-568AA62DB023}" presName="vertSpace3" presStyleLbl="node1" presStyleIdx="1" presStyleCnt="4"/>
      <dgm:spPr/>
    </dgm:pt>
    <dgm:pt modelId="{FCDE169D-28AB-402C-AA18-17EEDC0DAFD9}" type="pres">
      <dgm:prSet presAssocID="{2B96D03F-3CD5-428A-A4FD-568AA62DB023}" presName="circle3" presStyleLbl="node1" presStyleIdx="2" presStyleCnt="4"/>
      <dgm:spPr>
        <a:solidFill>
          <a:srgbClr val="00B050"/>
        </a:solidFill>
      </dgm:spPr>
    </dgm:pt>
    <dgm:pt modelId="{EA68CBA1-6E80-452F-9A88-BA240C27D002}" type="pres">
      <dgm:prSet presAssocID="{2B96D03F-3CD5-428A-A4FD-568AA62DB023}" presName="rect3" presStyleLbl="alignAcc1" presStyleIdx="2" presStyleCnt="4"/>
      <dgm:spPr/>
      <dgm:t>
        <a:bodyPr/>
        <a:lstStyle/>
        <a:p>
          <a:pPr rtl="1"/>
          <a:endParaRPr lang="ar-EG"/>
        </a:p>
      </dgm:t>
    </dgm:pt>
    <dgm:pt modelId="{3FD59E2E-DC49-4CB0-B7F0-EFC1F1775247}" type="pres">
      <dgm:prSet presAssocID="{F02B13A8-B170-4FCA-855C-206DE9D4A971}" presName="vertSpace4" presStyleLbl="node1" presStyleIdx="2" presStyleCnt="4"/>
      <dgm:spPr/>
    </dgm:pt>
    <dgm:pt modelId="{99548A80-8282-49F8-BA27-466E22A9377A}" type="pres">
      <dgm:prSet presAssocID="{F02B13A8-B170-4FCA-855C-206DE9D4A971}" presName="circle4" presStyleLbl="node1" presStyleIdx="3" presStyleCnt="4"/>
      <dgm:spPr>
        <a:solidFill>
          <a:srgbClr val="FF0000"/>
        </a:solidFill>
      </dgm:spPr>
    </dgm:pt>
    <dgm:pt modelId="{87C3CC4F-49B6-4D1D-BE73-8FE01E39E68F}" type="pres">
      <dgm:prSet presAssocID="{F02B13A8-B170-4FCA-855C-206DE9D4A971}" presName="rect4" presStyleLbl="alignAcc1" presStyleIdx="3" presStyleCnt="4"/>
      <dgm:spPr/>
      <dgm:t>
        <a:bodyPr/>
        <a:lstStyle/>
        <a:p>
          <a:pPr rtl="1"/>
          <a:endParaRPr lang="ar-EG"/>
        </a:p>
      </dgm:t>
    </dgm:pt>
    <dgm:pt modelId="{A2D6856C-0131-4A88-8A21-4B096CB12E31}" type="pres">
      <dgm:prSet presAssocID="{CC03347C-BB63-4DF8-8AEB-AAFDCF9A5DBD}" presName="rect1ParTxNoCh" presStyleLbl="alignAcc1" presStyleIdx="3" presStyleCnt="4">
        <dgm:presLayoutVars>
          <dgm:chMax val="1"/>
          <dgm:bulletEnabled val="1"/>
        </dgm:presLayoutVars>
      </dgm:prSet>
      <dgm:spPr/>
      <dgm:t>
        <a:bodyPr/>
        <a:lstStyle/>
        <a:p>
          <a:pPr rtl="1"/>
          <a:endParaRPr lang="ar-EG"/>
        </a:p>
      </dgm:t>
    </dgm:pt>
    <dgm:pt modelId="{63A7B4DC-A6B7-4BE8-9B69-D2EBEBFB5FA5}" type="pres">
      <dgm:prSet presAssocID="{C5D3A406-A772-4DCF-A5AC-33C6CBA3151C}" presName="rect2ParTxNoCh" presStyleLbl="alignAcc1" presStyleIdx="3" presStyleCnt="4">
        <dgm:presLayoutVars>
          <dgm:chMax val="1"/>
          <dgm:bulletEnabled val="1"/>
        </dgm:presLayoutVars>
      </dgm:prSet>
      <dgm:spPr/>
      <dgm:t>
        <a:bodyPr/>
        <a:lstStyle/>
        <a:p>
          <a:pPr rtl="1"/>
          <a:endParaRPr lang="ar-EG"/>
        </a:p>
      </dgm:t>
    </dgm:pt>
    <dgm:pt modelId="{D9EF49AB-5D4B-4CAE-AF35-E38B75936336}" type="pres">
      <dgm:prSet presAssocID="{2B96D03F-3CD5-428A-A4FD-568AA62DB023}" presName="rect3ParTxNoCh" presStyleLbl="alignAcc1" presStyleIdx="3" presStyleCnt="4">
        <dgm:presLayoutVars>
          <dgm:chMax val="1"/>
          <dgm:bulletEnabled val="1"/>
        </dgm:presLayoutVars>
      </dgm:prSet>
      <dgm:spPr/>
      <dgm:t>
        <a:bodyPr/>
        <a:lstStyle/>
        <a:p>
          <a:pPr rtl="1"/>
          <a:endParaRPr lang="ar-EG"/>
        </a:p>
      </dgm:t>
    </dgm:pt>
    <dgm:pt modelId="{C764901F-DCF9-42D5-B983-585DC1018BBE}" type="pres">
      <dgm:prSet presAssocID="{F02B13A8-B170-4FCA-855C-206DE9D4A971}" presName="rect4ParTxNoCh" presStyleLbl="alignAcc1" presStyleIdx="3" presStyleCnt="4">
        <dgm:presLayoutVars>
          <dgm:chMax val="1"/>
          <dgm:bulletEnabled val="1"/>
        </dgm:presLayoutVars>
      </dgm:prSet>
      <dgm:spPr/>
      <dgm:t>
        <a:bodyPr/>
        <a:lstStyle/>
        <a:p>
          <a:pPr rtl="1"/>
          <a:endParaRPr lang="ar-EG"/>
        </a:p>
      </dgm:t>
    </dgm:pt>
  </dgm:ptLst>
  <dgm:cxnLst>
    <dgm:cxn modelId="{9F68BC48-61FF-4FD1-B951-BF29F76873AD}" type="presOf" srcId="{C5D3A406-A772-4DCF-A5AC-33C6CBA3151C}" destId="{63A7B4DC-A6B7-4BE8-9B69-D2EBEBFB5FA5}" srcOrd="1" destOrd="0" presId="urn:microsoft.com/office/officeart/2005/8/layout/target3"/>
    <dgm:cxn modelId="{E6297F55-0A0B-4B95-B3DD-1CF4508E7C59}" srcId="{4C1E3CF6-6D44-4D3C-A228-26CCDBBCAC25}" destId="{2B96D03F-3CD5-428A-A4FD-568AA62DB023}" srcOrd="2" destOrd="0" parTransId="{D2C3A79C-EEFD-4D82-8DCE-78B39B95DF39}" sibTransId="{7D58F69A-4A33-4041-8238-B26FE604CB65}"/>
    <dgm:cxn modelId="{C1C1B91D-F767-440A-A1D3-38CB456F68AD}" type="presOf" srcId="{C5D3A406-A772-4DCF-A5AC-33C6CBA3151C}" destId="{6FFE0916-A2D0-40B1-8EDB-8EBC1A5D1A76}" srcOrd="0" destOrd="0" presId="urn:microsoft.com/office/officeart/2005/8/layout/target3"/>
    <dgm:cxn modelId="{6711FE70-2201-4B80-8F22-EF3CEA70AF71}" type="presOf" srcId="{2B96D03F-3CD5-428A-A4FD-568AA62DB023}" destId="{EA68CBA1-6E80-452F-9A88-BA240C27D002}" srcOrd="0" destOrd="0" presId="urn:microsoft.com/office/officeart/2005/8/layout/target3"/>
    <dgm:cxn modelId="{A9433CB6-C77C-44B3-91AC-11EEE6C5B1EA}" type="presOf" srcId="{CC03347C-BB63-4DF8-8AEB-AAFDCF9A5DBD}" destId="{A2D6856C-0131-4A88-8A21-4B096CB12E31}" srcOrd="1" destOrd="0" presId="urn:microsoft.com/office/officeart/2005/8/layout/target3"/>
    <dgm:cxn modelId="{1B776324-8816-45D5-9F1A-D5BB4B04C77E}" type="presOf" srcId="{F02B13A8-B170-4FCA-855C-206DE9D4A971}" destId="{87C3CC4F-49B6-4D1D-BE73-8FE01E39E68F}" srcOrd="0" destOrd="0" presId="urn:microsoft.com/office/officeart/2005/8/layout/target3"/>
    <dgm:cxn modelId="{914BD7B8-D089-412D-97E4-D8A521BA1FBF}" type="presOf" srcId="{CC03347C-BB63-4DF8-8AEB-AAFDCF9A5DBD}" destId="{AC370EC7-8805-4423-96C6-5DC4E0ED5271}" srcOrd="0" destOrd="0" presId="urn:microsoft.com/office/officeart/2005/8/layout/target3"/>
    <dgm:cxn modelId="{746A8FA2-DDD5-4CEE-A62B-6102FFAA09DC}" type="presOf" srcId="{F02B13A8-B170-4FCA-855C-206DE9D4A971}" destId="{C764901F-DCF9-42D5-B983-585DC1018BBE}" srcOrd="1" destOrd="0" presId="urn:microsoft.com/office/officeart/2005/8/layout/target3"/>
    <dgm:cxn modelId="{C185F1DD-D5B5-47AE-BC6A-57F451E1F31E}" srcId="{4C1E3CF6-6D44-4D3C-A228-26CCDBBCAC25}" destId="{F02B13A8-B170-4FCA-855C-206DE9D4A971}" srcOrd="3" destOrd="0" parTransId="{6AC606E9-6E24-45E6-922A-76D38285C78E}" sibTransId="{D4440883-C2D6-4805-9A42-6D0C587189F0}"/>
    <dgm:cxn modelId="{ECF111D3-84B7-4632-B8D5-5828913EF1CA}" type="presOf" srcId="{4C1E3CF6-6D44-4D3C-A228-26CCDBBCAC25}" destId="{EBD7052C-6E8A-4760-88C4-D08C4014D3DB}" srcOrd="0" destOrd="0" presId="urn:microsoft.com/office/officeart/2005/8/layout/target3"/>
    <dgm:cxn modelId="{6EF08758-7981-404A-9D48-85F615F87590}" srcId="{4C1E3CF6-6D44-4D3C-A228-26CCDBBCAC25}" destId="{C5D3A406-A772-4DCF-A5AC-33C6CBA3151C}" srcOrd="1" destOrd="0" parTransId="{CC29A971-B4B4-47E4-B172-4EAF1F51585D}" sibTransId="{AC42E784-26BF-4081-B128-0DCDE2F856D4}"/>
    <dgm:cxn modelId="{2310C932-2FA1-4709-B69D-6DA1BFC37500}" srcId="{4C1E3CF6-6D44-4D3C-A228-26CCDBBCAC25}" destId="{CC03347C-BB63-4DF8-8AEB-AAFDCF9A5DBD}" srcOrd="0" destOrd="0" parTransId="{E104D522-E859-4C74-B4B4-B938A6C8D60B}" sibTransId="{587CEAF4-DCEB-4EE3-B5DC-27C0A7EFFA63}"/>
    <dgm:cxn modelId="{4EA854A1-BB97-4266-A905-2B855AD8F286}" type="presOf" srcId="{2B96D03F-3CD5-428A-A4FD-568AA62DB023}" destId="{D9EF49AB-5D4B-4CAE-AF35-E38B75936336}" srcOrd="1" destOrd="0" presId="urn:microsoft.com/office/officeart/2005/8/layout/target3"/>
    <dgm:cxn modelId="{9A6065D9-BD40-4C78-B57C-47BC7471B8AA}" type="presParOf" srcId="{EBD7052C-6E8A-4760-88C4-D08C4014D3DB}" destId="{8008FAE3-8A2B-468F-B62E-ECED30E5A327}" srcOrd="0" destOrd="0" presId="urn:microsoft.com/office/officeart/2005/8/layout/target3"/>
    <dgm:cxn modelId="{E2C59148-8336-4484-9EF6-B3072B17AC46}" type="presParOf" srcId="{EBD7052C-6E8A-4760-88C4-D08C4014D3DB}" destId="{0C5DBFDF-61B3-48D9-8D8B-89362D75A958}" srcOrd="1" destOrd="0" presId="urn:microsoft.com/office/officeart/2005/8/layout/target3"/>
    <dgm:cxn modelId="{06CCF4A5-AF6A-4513-922A-25799F715E77}" type="presParOf" srcId="{EBD7052C-6E8A-4760-88C4-D08C4014D3DB}" destId="{AC370EC7-8805-4423-96C6-5DC4E0ED5271}" srcOrd="2" destOrd="0" presId="urn:microsoft.com/office/officeart/2005/8/layout/target3"/>
    <dgm:cxn modelId="{9955EC60-BB44-4BAA-AE12-C9E40FA48EE2}" type="presParOf" srcId="{EBD7052C-6E8A-4760-88C4-D08C4014D3DB}" destId="{C10EF3BF-6B81-426A-BC18-64CB3611C901}" srcOrd="3" destOrd="0" presId="urn:microsoft.com/office/officeart/2005/8/layout/target3"/>
    <dgm:cxn modelId="{E08FEB95-2F11-4474-9464-AFC5CA0D724F}" type="presParOf" srcId="{EBD7052C-6E8A-4760-88C4-D08C4014D3DB}" destId="{C1FF2737-CC1F-4C26-95EB-1CF60FB284B8}" srcOrd="4" destOrd="0" presId="urn:microsoft.com/office/officeart/2005/8/layout/target3"/>
    <dgm:cxn modelId="{43727172-EB07-406C-85A6-192AE732425D}" type="presParOf" srcId="{EBD7052C-6E8A-4760-88C4-D08C4014D3DB}" destId="{6FFE0916-A2D0-40B1-8EDB-8EBC1A5D1A76}" srcOrd="5" destOrd="0" presId="urn:microsoft.com/office/officeart/2005/8/layout/target3"/>
    <dgm:cxn modelId="{66ABA521-D99B-4688-90D9-4EB02FD3D3E7}" type="presParOf" srcId="{EBD7052C-6E8A-4760-88C4-D08C4014D3DB}" destId="{2B6E44A2-4CB3-460C-841B-96D268F2548B}" srcOrd="6" destOrd="0" presId="urn:microsoft.com/office/officeart/2005/8/layout/target3"/>
    <dgm:cxn modelId="{A46A1769-784A-4BBE-9668-24406D9C08C3}" type="presParOf" srcId="{EBD7052C-6E8A-4760-88C4-D08C4014D3DB}" destId="{FCDE169D-28AB-402C-AA18-17EEDC0DAFD9}" srcOrd="7" destOrd="0" presId="urn:microsoft.com/office/officeart/2005/8/layout/target3"/>
    <dgm:cxn modelId="{5555C3D4-35CF-4D74-B71E-F3CDD49FE632}" type="presParOf" srcId="{EBD7052C-6E8A-4760-88C4-D08C4014D3DB}" destId="{EA68CBA1-6E80-452F-9A88-BA240C27D002}" srcOrd="8" destOrd="0" presId="urn:microsoft.com/office/officeart/2005/8/layout/target3"/>
    <dgm:cxn modelId="{875F6162-308D-400E-970B-EEF3E95B58CA}" type="presParOf" srcId="{EBD7052C-6E8A-4760-88C4-D08C4014D3DB}" destId="{3FD59E2E-DC49-4CB0-B7F0-EFC1F1775247}" srcOrd="9" destOrd="0" presId="urn:microsoft.com/office/officeart/2005/8/layout/target3"/>
    <dgm:cxn modelId="{C349E023-0044-439F-BD8E-1F667972A3BC}" type="presParOf" srcId="{EBD7052C-6E8A-4760-88C4-D08C4014D3DB}" destId="{99548A80-8282-49F8-BA27-466E22A9377A}" srcOrd="10" destOrd="0" presId="urn:microsoft.com/office/officeart/2005/8/layout/target3"/>
    <dgm:cxn modelId="{4FACE61C-3DF8-4B63-919D-B0CF2F30474A}" type="presParOf" srcId="{EBD7052C-6E8A-4760-88C4-D08C4014D3DB}" destId="{87C3CC4F-49B6-4D1D-BE73-8FE01E39E68F}" srcOrd="11" destOrd="0" presId="urn:microsoft.com/office/officeart/2005/8/layout/target3"/>
    <dgm:cxn modelId="{6900DAAE-63AB-47C3-97B8-4E7E93FE893D}" type="presParOf" srcId="{EBD7052C-6E8A-4760-88C4-D08C4014D3DB}" destId="{A2D6856C-0131-4A88-8A21-4B096CB12E31}" srcOrd="12" destOrd="0" presId="urn:microsoft.com/office/officeart/2005/8/layout/target3"/>
    <dgm:cxn modelId="{5EB6D6BD-5F2E-485E-8BC3-C59B43E8AAB6}" type="presParOf" srcId="{EBD7052C-6E8A-4760-88C4-D08C4014D3DB}" destId="{63A7B4DC-A6B7-4BE8-9B69-D2EBEBFB5FA5}" srcOrd="13" destOrd="0" presId="urn:microsoft.com/office/officeart/2005/8/layout/target3"/>
    <dgm:cxn modelId="{7F020D1B-4567-43B8-ADA5-241BE6647646}" type="presParOf" srcId="{EBD7052C-6E8A-4760-88C4-D08C4014D3DB}" destId="{D9EF49AB-5D4B-4CAE-AF35-E38B75936336}" srcOrd="14" destOrd="0" presId="urn:microsoft.com/office/officeart/2005/8/layout/target3"/>
    <dgm:cxn modelId="{672CF7BA-E428-472F-95D7-30FCB92C1D56}" type="presParOf" srcId="{EBD7052C-6E8A-4760-88C4-D08C4014D3DB}" destId="{C764901F-DCF9-42D5-B983-585DC1018BBE}" srcOrd="15"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DA8DABC0-5406-48F4-8B5B-9447AC52B703}" type="doc">
      <dgm:prSet loTypeId="urn:microsoft.com/office/officeart/2005/8/layout/vList2" loCatId="list" qsTypeId="urn:microsoft.com/office/officeart/2005/8/quickstyle/3d1" qsCatId="3D" csTypeId="urn:microsoft.com/office/officeart/2005/8/colors/accent2_2" csCatId="accent2" phldr="1"/>
      <dgm:spPr/>
      <dgm:t>
        <a:bodyPr/>
        <a:lstStyle/>
        <a:p>
          <a:pPr rtl="1"/>
          <a:endParaRPr lang="ar-EG"/>
        </a:p>
      </dgm:t>
    </dgm:pt>
    <dgm:pt modelId="{D5D391F4-BDB8-459C-A659-D386EC6A32E1}">
      <dgm:prSet>
        <dgm:style>
          <a:lnRef idx="0">
            <a:schemeClr val="accent2"/>
          </a:lnRef>
          <a:fillRef idx="3">
            <a:schemeClr val="accent2"/>
          </a:fillRef>
          <a:effectRef idx="3">
            <a:schemeClr val="accent2"/>
          </a:effectRef>
          <a:fontRef idx="minor">
            <a:schemeClr val="lt1"/>
          </a:fontRef>
        </dgm:style>
      </dgm:prSet>
      <dgm:spPr/>
      <dgm:t>
        <a:bodyPr/>
        <a:lstStyle/>
        <a:p>
          <a:pPr rtl="1"/>
          <a:r>
            <a:rPr lang="ar-EG" dirty="0" smtClean="0"/>
            <a:t>الأهداف الخاصة المرتبطة بالاستماع والتذوق</a:t>
          </a:r>
          <a:endParaRPr lang="ar-EG" dirty="0"/>
        </a:p>
      </dgm:t>
    </dgm:pt>
    <dgm:pt modelId="{DD324E5E-9B32-45EE-9CC7-D1DCADD2688D}" type="parTrans" cxnId="{1C243037-77C0-43EF-B28C-D224854DFAA9}">
      <dgm:prSet/>
      <dgm:spPr/>
      <dgm:t>
        <a:bodyPr/>
        <a:lstStyle/>
        <a:p>
          <a:pPr rtl="1"/>
          <a:endParaRPr lang="ar-EG"/>
        </a:p>
      </dgm:t>
    </dgm:pt>
    <dgm:pt modelId="{0D3C86C0-D6FE-4123-948E-040F1BE1D43D}" type="sibTrans" cxnId="{1C243037-77C0-43EF-B28C-D224854DFAA9}">
      <dgm:prSet/>
      <dgm:spPr/>
      <dgm:t>
        <a:bodyPr/>
        <a:lstStyle/>
        <a:p>
          <a:pPr rtl="1"/>
          <a:endParaRPr lang="ar-EG"/>
        </a:p>
      </dgm:t>
    </dgm:pt>
    <dgm:pt modelId="{06A9CA55-B3C7-421D-A2C0-A952509F8987}" type="pres">
      <dgm:prSet presAssocID="{DA8DABC0-5406-48F4-8B5B-9447AC52B703}" presName="linear" presStyleCnt="0">
        <dgm:presLayoutVars>
          <dgm:animLvl val="lvl"/>
          <dgm:resizeHandles val="exact"/>
        </dgm:presLayoutVars>
      </dgm:prSet>
      <dgm:spPr/>
      <dgm:t>
        <a:bodyPr/>
        <a:lstStyle/>
        <a:p>
          <a:pPr rtl="1"/>
          <a:endParaRPr lang="ar-EG"/>
        </a:p>
      </dgm:t>
    </dgm:pt>
    <dgm:pt modelId="{E135B8AF-537C-4692-AE41-131A92D6028B}" type="pres">
      <dgm:prSet presAssocID="{D5D391F4-BDB8-459C-A659-D386EC6A32E1}" presName="parentText" presStyleLbl="node1" presStyleIdx="0" presStyleCnt="1">
        <dgm:presLayoutVars>
          <dgm:chMax val="0"/>
          <dgm:bulletEnabled val="1"/>
        </dgm:presLayoutVars>
      </dgm:prSet>
      <dgm:spPr/>
      <dgm:t>
        <a:bodyPr/>
        <a:lstStyle/>
        <a:p>
          <a:pPr rtl="1"/>
          <a:endParaRPr lang="ar-EG"/>
        </a:p>
      </dgm:t>
    </dgm:pt>
  </dgm:ptLst>
  <dgm:cxnLst>
    <dgm:cxn modelId="{1C243037-77C0-43EF-B28C-D224854DFAA9}" srcId="{DA8DABC0-5406-48F4-8B5B-9447AC52B703}" destId="{D5D391F4-BDB8-459C-A659-D386EC6A32E1}" srcOrd="0" destOrd="0" parTransId="{DD324E5E-9B32-45EE-9CC7-D1DCADD2688D}" sibTransId="{0D3C86C0-D6FE-4123-948E-040F1BE1D43D}"/>
    <dgm:cxn modelId="{F9428881-1FC8-4173-BAAB-F42C8E408503}" type="presOf" srcId="{DA8DABC0-5406-48F4-8B5B-9447AC52B703}" destId="{06A9CA55-B3C7-421D-A2C0-A952509F8987}" srcOrd="0" destOrd="0" presId="urn:microsoft.com/office/officeart/2005/8/layout/vList2"/>
    <dgm:cxn modelId="{FD18103D-3421-40F4-A50F-4FDB2F9CE246}" type="presOf" srcId="{D5D391F4-BDB8-459C-A659-D386EC6A32E1}" destId="{E135B8AF-537C-4692-AE41-131A92D6028B}" srcOrd="0" destOrd="0" presId="urn:microsoft.com/office/officeart/2005/8/layout/vList2"/>
    <dgm:cxn modelId="{B3289699-8D83-4EA2-BD94-1D8F389327D5}" type="presParOf" srcId="{06A9CA55-B3C7-421D-A2C0-A952509F8987}" destId="{E135B8AF-537C-4692-AE41-131A92D6028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E6B5DB3-1956-41F6-BF09-EBB56AC64F06}"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pPr rtl="1"/>
          <a:endParaRPr lang="ar-EG"/>
        </a:p>
      </dgm:t>
    </dgm:pt>
    <dgm:pt modelId="{091F5F66-B95E-408D-A508-4F1D27657276}">
      <dgm:prSet custT="1"/>
      <dgm:spPr>
        <a:solidFill>
          <a:schemeClr val="accent6">
            <a:lumMod val="40000"/>
            <a:lumOff val="60000"/>
          </a:schemeClr>
        </a:solidFill>
      </dgm:spPr>
      <dgm:t>
        <a:bodyPr/>
        <a:lstStyle/>
        <a:p>
          <a:pPr algn="justLow" rtl="1"/>
          <a:r>
            <a:rPr lang="ar-EG" sz="2400" dirty="0" smtClean="0">
              <a:solidFill>
                <a:srgbClr val="0000FF"/>
              </a:solidFill>
            </a:rPr>
            <a:t> اولا: معرفة نوعية الصوت وديمومته وشدته ودرجته.</a:t>
          </a:r>
          <a:endParaRPr lang="ar-EG" sz="2400" dirty="0">
            <a:solidFill>
              <a:srgbClr val="0000FF"/>
            </a:solidFill>
          </a:endParaRPr>
        </a:p>
      </dgm:t>
    </dgm:pt>
    <dgm:pt modelId="{55500A71-2FCF-4000-B110-20426DF56E48}" type="parTrans" cxnId="{0145F78A-07C7-4B61-8C3E-EC633968C29C}">
      <dgm:prSet/>
      <dgm:spPr/>
      <dgm:t>
        <a:bodyPr/>
        <a:lstStyle/>
        <a:p>
          <a:pPr rtl="1"/>
          <a:endParaRPr lang="ar-EG"/>
        </a:p>
      </dgm:t>
    </dgm:pt>
    <dgm:pt modelId="{ABE85F49-B907-47FF-B347-FFF2A9DA42BD}" type="sibTrans" cxnId="{0145F78A-07C7-4B61-8C3E-EC633968C29C}">
      <dgm:prSet/>
      <dgm:spPr/>
      <dgm:t>
        <a:bodyPr/>
        <a:lstStyle/>
        <a:p>
          <a:pPr rtl="1"/>
          <a:endParaRPr lang="ar-EG"/>
        </a:p>
      </dgm:t>
    </dgm:pt>
    <dgm:pt modelId="{05817DC1-242C-41B8-8182-8F6763DB27CF}">
      <dgm:prSet custT="1"/>
      <dgm:spPr>
        <a:solidFill>
          <a:schemeClr val="accent3">
            <a:lumMod val="60000"/>
            <a:lumOff val="40000"/>
          </a:schemeClr>
        </a:solidFill>
      </dgm:spPr>
      <dgm:t>
        <a:bodyPr/>
        <a:lstStyle/>
        <a:p>
          <a:pPr marL="449263" indent="-449263" algn="justLow" rtl="1"/>
          <a:r>
            <a:rPr lang="ar-EG" sz="2400" b="1" dirty="0" smtClean="0">
              <a:solidFill>
                <a:srgbClr val="7030A0"/>
              </a:solidFill>
            </a:rPr>
            <a:t>ثانيا: بالتعرف على الوحدة الموسيقية من حيث قوتها وضعفها، سريعة أم بطيئة، واضحة أم غير واضحة.</a:t>
          </a:r>
          <a:endParaRPr lang="ar-EG" sz="2400" b="1" dirty="0">
            <a:solidFill>
              <a:srgbClr val="7030A0"/>
            </a:solidFill>
          </a:endParaRPr>
        </a:p>
      </dgm:t>
    </dgm:pt>
    <dgm:pt modelId="{A3E8787A-EFB5-4B9F-91BB-7198EFD415F6}" type="parTrans" cxnId="{7AF003B2-0902-41F0-B2EA-A2BF87E88DE9}">
      <dgm:prSet/>
      <dgm:spPr/>
      <dgm:t>
        <a:bodyPr/>
        <a:lstStyle/>
        <a:p>
          <a:pPr rtl="1"/>
          <a:endParaRPr lang="ar-EG"/>
        </a:p>
      </dgm:t>
    </dgm:pt>
    <dgm:pt modelId="{D406580C-8B67-4E95-9E80-A0375182B983}" type="sibTrans" cxnId="{7AF003B2-0902-41F0-B2EA-A2BF87E88DE9}">
      <dgm:prSet/>
      <dgm:spPr/>
      <dgm:t>
        <a:bodyPr/>
        <a:lstStyle/>
        <a:p>
          <a:pPr rtl="1"/>
          <a:endParaRPr lang="ar-EG"/>
        </a:p>
      </dgm:t>
    </dgm:pt>
    <dgm:pt modelId="{B54B3C37-2726-4E88-9E63-9DBDCF79734E}">
      <dgm:prSet custT="1"/>
      <dgm:spPr>
        <a:solidFill>
          <a:srgbClr val="FFC000"/>
        </a:solidFill>
      </dgm:spPr>
      <dgm:t>
        <a:bodyPr/>
        <a:lstStyle/>
        <a:p>
          <a:pPr marL="449263" indent="-449263" algn="justLow" rtl="1"/>
          <a:r>
            <a:rPr lang="ar-EG" sz="2000" b="1" dirty="0" smtClean="0">
              <a:solidFill>
                <a:srgbClr val="0070C0"/>
              </a:solidFill>
            </a:rPr>
            <a:t>ثالثا : معرفة وسائل التلوين الصوتي التي تؤثر على سماع اللحن والتي تضفى التأثير الجميل الخاص لبعض الألحان وتميزها عن بعضها البعض .ويقصد بوسائل التلوين </a:t>
          </a:r>
          <a:r>
            <a:rPr lang="ar-EG" sz="2000" b="1" dirty="0" err="1" smtClean="0">
              <a:solidFill>
                <a:srgbClr val="0070C0"/>
              </a:solidFill>
            </a:rPr>
            <a:t>الصوتى</a:t>
          </a:r>
          <a:r>
            <a:rPr lang="ar-EG" sz="2000" b="1" dirty="0" smtClean="0">
              <a:solidFill>
                <a:srgbClr val="0070C0"/>
              </a:solidFill>
            </a:rPr>
            <a:t> تلك الاضافات </a:t>
          </a:r>
          <a:r>
            <a:rPr lang="ar-EG" sz="2000" b="1" dirty="0" err="1" smtClean="0">
              <a:solidFill>
                <a:srgbClr val="0070C0"/>
              </a:solidFill>
            </a:rPr>
            <a:t>الفنيه</a:t>
          </a:r>
          <a:r>
            <a:rPr lang="ar-EG" sz="2000" b="1" dirty="0" smtClean="0">
              <a:solidFill>
                <a:srgbClr val="0070C0"/>
              </a:solidFill>
            </a:rPr>
            <a:t> من تنويع السرعات والشده والخفوت والزخارف </a:t>
          </a:r>
          <a:r>
            <a:rPr lang="ar-EG" sz="2000" b="1" dirty="0" err="1" smtClean="0">
              <a:solidFill>
                <a:srgbClr val="0070C0"/>
              </a:solidFill>
            </a:rPr>
            <a:t>والحليات</a:t>
          </a:r>
          <a:r>
            <a:rPr lang="ar-EG" sz="2000" b="1" dirty="0" smtClean="0">
              <a:solidFill>
                <a:srgbClr val="0070C0"/>
              </a:solidFill>
            </a:rPr>
            <a:t> اللحنية .</a:t>
          </a:r>
          <a:endParaRPr lang="ar-EG" sz="2000" b="1" dirty="0">
            <a:solidFill>
              <a:srgbClr val="0070C0"/>
            </a:solidFill>
          </a:endParaRPr>
        </a:p>
      </dgm:t>
    </dgm:pt>
    <dgm:pt modelId="{D2F285F9-BFC5-4EFB-828D-E123E3C383B3}" type="parTrans" cxnId="{E9172042-76F7-4E17-822E-F3A5551567A0}">
      <dgm:prSet/>
      <dgm:spPr/>
      <dgm:t>
        <a:bodyPr/>
        <a:lstStyle/>
        <a:p>
          <a:pPr rtl="1"/>
          <a:endParaRPr lang="ar-EG"/>
        </a:p>
      </dgm:t>
    </dgm:pt>
    <dgm:pt modelId="{8BCC0D44-C57E-4002-BD2F-32B5065EAA3E}" type="sibTrans" cxnId="{E9172042-76F7-4E17-822E-F3A5551567A0}">
      <dgm:prSet/>
      <dgm:spPr/>
      <dgm:t>
        <a:bodyPr/>
        <a:lstStyle/>
        <a:p>
          <a:pPr rtl="1"/>
          <a:endParaRPr lang="ar-EG"/>
        </a:p>
      </dgm:t>
    </dgm:pt>
    <dgm:pt modelId="{F0E6ACAE-04B9-4214-9F75-9A53C9708721}" type="pres">
      <dgm:prSet presAssocID="{7E6B5DB3-1956-41F6-BF09-EBB56AC64F06}" presName="Name0" presStyleCnt="0">
        <dgm:presLayoutVars>
          <dgm:chMax val="7"/>
          <dgm:dir/>
          <dgm:animLvl val="lvl"/>
          <dgm:resizeHandles val="exact"/>
        </dgm:presLayoutVars>
      </dgm:prSet>
      <dgm:spPr/>
      <dgm:t>
        <a:bodyPr/>
        <a:lstStyle/>
        <a:p>
          <a:pPr rtl="1"/>
          <a:endParaRPr lang="ar-EG"/>
        </a:p>
      </dgm:t>
    </dgm:pt>
    <dgm:pt modelId="{D51360E5-F2B8-40E1-8C0F-E253982554B5}" type="pres">
      <dgm:prSet presAssocID="{091F5F66-B95E-408D-A508-4F1D27657276}" presName="circle1" presStyleLbl="node1" presStyleIdx="0" presStyleCnt="3"/>
      <dgm:spPr>
        <a:solidFill>
          <a:srgbClr val="FFC000"/>
        </a:solidFill>
      </dgm:spPr>
    </dgm:pt>
    <dgm:pt modelId="{10300272-A7B7-4098-BCFA-E1530784EE8F}" type="pres">
      <dgm:prSet presAssocID="{091F5F66-B95E-408D-A508-4F1D27657276}" presName="space" presStyleCnt="0"/>
      <dgm:spPr/>
    </dgm:pt>
    <dgm:pt modelId="{F583C3CB-D0EF-46AE-B98D-3A68BCDC44A0}" type="pres">
      <dgm:prSet presAssocID="{091F5F66-B95E-408D-A508-4F1D27657276}" presName="rect1" presStyleLbl="alignAcc1" presStyleIdx="0" presStyleCnt="3" custScaleX="111304" custScaleY="100000"/>
      <dgm:spPr/>
      <dgm:t>
        <a:bodyPr/>
        <a:lstStyle/>
        <a:p>
          <a:pPr rtl="1"/>
          <a:endParaRPr lang="ar-EG"/>
        </a:p>
      </dgm:t>
    </dgm:pt>
    <dgm:pt modelId="{18961486-575C-48D4-8452-77D7F41A07EB}" type="pres">
      <dgm:prSet presAssocID="{05817DC1-242C-41B8-8182-8F6763DB27CF}" presName="vertSpace2" presStyleLbl="node1" presStyleIdx="0" presStyleCnt="3"/>
      <dgm:spPr/>
    </dgm:pt>
    <dgm:pt modelId="{BBF8A787-C69B-429A-9060-F01CB782A104}" type="pres">
      <dgm:prSet presAssocID="{05817DC1-242C-41B8-8182-8F6763DB27CF}" presName="circle2" presStyleLbl="node1" presStyleIdx="1" presStyleCnt="3"/>
      <dgm:spPr>
        <a:solidFill>
          <a:schemeClr val="accent2">
            <a:lumMod val="40000"/>
            <a:lumOff val="60000"/>
          </a:schemeClr>
        </a:solidFill>
      </dgm:spPr>
    </dgm:pt>
    <dgm:pt modelId="{E049F6F9-774E-4B96-87C7-B94E8A4A512C}" type="pres">
      <dgm:prSet presAssocID="{05817DC1-242C-41B8-8182-8F6763DB27CF}" presName="rect2" presStyleLbl="alignAcc1" presStyleIdx="1" presStyleCnt="3" custScaleX="110564"/>
      <dgm:spPr/>
      <dgm:t>
        <a:bodyPr/>
        <a:lstStyle/>
        <a:p>
          <a:pPr rtl="1"/>
          <a:endParaRPr lang="ar-EG"/>
        </a:p>
      </dgm:t>
    </dgm:pt>
    <dgm:pt modelId="{B6C26878-DAC8-4539-9F70-7B22CB2542C0}" type="pres">
      <dgm:prSet presAssocID="{B54B3C37-2726-4E88-9E63-9DBDCF79734E}" presName="vertSpace3" presStyleLbl="node1" presStyleIdx="1" presStyleCnt="3"/>
      <dgm:spPr/>
    </dgm:pt>
    <dgm:pt modelId="{BB3B08C1-DBEC-4DF4-A559-58C0EEAB3859}" type="pres">
      <dgm:prSet presAssocID="{B54B3C37-2726-4E88-9E63-9DBDCF79734E}" presName="circle3" presStyleLbl="node1" presStyleIdx="2" presStyleCnt="3"/>
      <dgm:spPr>
        <a:solidFill>
          <a:srgbClr val="FF0000"/>
        </a:solidFill>
      </dgm:spPr>
    </dgm:pt>
    <dgm:pt modelId="{142AE82B-0953-408F-A27C-C4670FBD9D9E}" type="pres">
      <dgm:prSet presAssocID="{B54B3C37-2726-4E88-9E63-9DBDCF79734E}" presName="rect3" presStyleLbl="alignAcc1" presStyleIdx="2" presStyleCnt="3" custScaleX="111408"/>
      <dgm:spPr/>
      <dgm:t>
        <a:bodyPr/>
        <a:lstStyle/>
        <a:p>
          <a:pPr rtl="1"/>
          <a:endParaRPr lang="ar-EG"/>
        </a:p>
      </dgm:t>
    </dgm:pt>
    <dgm:pt modelId="{167B21ED-EEE6-495C-BB5D-DEFFFF406DBD}" type="pres">
      <dgm:prSet presAssocID="{091F5F66-B95E-408D-A508-4F1D27657276}" presName="rect1ParTxNoCh" presStyleLbl="alignAcc1" presStyleIdx="2" presStyleCnt="3">
        <dgm:presLayoutVars>
          <dgm:chMax val="1"/>
          <dgm:bulletEnabled val="1"/>
        </dgm:presLayoutVars>
      </dgm:prSet>
      <dgm:spPr/>
      <dgm:t>
        <a:bodyPr/>
        <a:lstStyle/>
        <a:p>
          <a:pPr rtl="1"/>
          <a:endParaRPr lang="ar-EG"/>
        </a:p>
      </dgm:t>
    </dgm:pt>
    <dgm:pt modelId="{B67A7F56-D78C-4030-8A35-E085F0619CE1}" type="pres">
      <dgm:prSet presAssocID="{05817DC1-242C-41B8-8182-8F6763DB27CF}" presName="rect2ParTxNoCh" presStyleLbl="alignAcc1" presStyleIdx="2" presStyleCnt="3">
        <dgm:presLayoutVars>
          <dgm:chMax val="1"/>
          <dgm:bulletEnabled val="1"/>
        </dgm:presLayoutVars>
      </dgm:prSet>
      <dgm:spPr/>
      <dgm:t>
        <a:bodyPr/>
        <a:lstStyle/>
        <a:p>
          <a:pPr rtl="1"/>
          <a:endParaRPr lang="ar-EG"/>
        </a:p>
      </dgm:t>
    </dgm:pt>
    <dgm:pt modelId="{CD58C48C-7B92-44EE-9C2E-C4DD5DF686B9}" type="pres">
      <dgm:prSet presAssocID="{B54B3C37-2726-4E88-9E63-9DBDCF79734E}" presName="rect3ParTxNoCh" presStyleLbl="alignAcc1" presStyleIdx="2" presStyleCnt="3">
        <dgm:presLayoutVars>
          <dgm:chMax val="1"/>
          <dgm:bulletEnabled val="1"/>
        </dgm:presLayoutVars>
      </dgm:prSet>
      <dgm:spPr/>
      <dgm:t>
        <a:bodyPr/>
        <a:lstStyle/>
        <a:p>
          <a:pPr rtl="1"/>
          <a:endParaRPr lang="ar-EG"/>
        </a:p>
      </dgm:t>
    </dgm:pt>
  </dgm:ptLst>
  <dgm:cxnLst>
    <dgm:cxn modelId="{68FE6947-752B-4E3C-897B-E49F48E3D78E}" type="presOf" srcId="{05817DC1-242C-41B8-8182-8F6763DB27CF}" destId="{E049F6F9-774E-4B96-87C7-B94E8A4A512C}" srcOrd="0" destOrd="0" presId="urn:microsoft.com/office/officeart/2005/8/layout/target3"/>
    <dgm:cxn modelId="{9758B08E-DF95-4484-AF1C-D3A0CBBA0535}" type="presOf" srcId="{B54B3C37-2726-4E88-9E63-9DBDCF79734E}" destId="{CD58C48C-7B92-44EE-9C2E-C4DD5DF686B9}" srcOrd="1" destOrd="0" presId="urn:microsoft.com/office/officeart/2005/8/layout/target3"/>
    <dgm:cxn modelId="{7AF003B2-0902-41F0-B2EA-A2BF87E88DE9}" srcId="{7E6B5DB3-1956-41F6-BF09-EBB56AC64F06}" destId="{05817DC1-242C-41B8-8182-8F6763DB27CF}" srcOrd="1" destOrd="0" parTransId="{A3E8787A-EFB5-4B9F-91BB-7198EFD415F6}" sibTransId="{D406580C-8B67-4E95-9E80-A0375182B983}"/>
    <dgm:cxn modelId="{BAA46E5B-27B3-4465-AF3F-063B7A5EB64E}" type="presOf" srcId="{B54B3C37-2726-4E88-9E63-9DBDCF79734E}" destId="{142AE82B-0953-408F-A27C-C4670FBD9D9E}" srcOrd="0" destOrd="0" presId="urn:microsoft.com/office/officeart/2005/8/layout/target3"/>
    <dgm:cxn modelId="{1B2C0147-E4AE-45BB-BCDC-EF949C37C1DA}" type="presOf" srcId="{7E6B5DB3-1956-41F6-BF09-EBB56AC64F06}" destId="{F0E6ACAE-04B9-4214-9F75-9A53C9708721}" srcOrd="0" destOrd="0" presId="urn:microsoft.com/office/officeart/2005/8/layout/target3"/>
    <dgm:cxn modelId="{3BA4051E-037A-4741-B09C-875B8A204850}" type="presOf" srcId="{05817DC1-242C-41B8-8182-8F6763DB27CF}" destId="{B67A7F56-D78C-4030-8A35-E085F0619CE1}" srcOrd="1" destOrd="0" presId="urn:microsoft.com/office/officeart/2005/8/layout/target3"/>
    <dgm:cxn modelId="{E9172042-76F7-4E17-822E-F3A5551567A0}" srcId="{7E6B5DB3-1956-41F6-BF09-EBB56AC64F06}" destId="{B54B3C37-2726-4E88-9E63-9DBDCF79734E}" srcOrd="2" destOrd="0" parTransId="{D2F285F9-BFC5-4EFB-828D-E123E3C383B3}" sibTransId="{8BCC0D44-C57E-4002-BD2F-32B5065EAA3E}"/>
    <dgm:cxn modelId="{89AE7BFF-7983-441E-9C11-D65966862328}" type="presOf" srcId="{091F5F66-B95E-408D-A508-4F1D27657276}" destId="{167B21ED-EEE6-495C-BB5D-DEFFFF406DBD}" srcOrd="1" destOrd="0" presId="urn:microsoft.com/office/officeart/2005/8/layout/target3"/>
    <dgm:cxn modelId="{FB23D9EC-BD25-4708-A879-32F56C310195}" type="presOf" srcId="{091F5F66-B95E-408D-A508-4F1D27657276}" destId="{F583C3CB-D0EF-46AE-B98D-3A68BCDC44A0}" srcOrd="0" destOrd="0" presId="urn:microsoft.com/office/officeart/2005/8/layout/target3"/>
    <dgm:cxn modelId="{0145F78A-07C7-4B61-8C3E-EC633968C29C}" srcId="{7E6B5DB3-1956-41F6-BF09-EBB56AC64F06}" destId="{091F5F66-B95E-408D-A508-4F1D27657276}" srcOrd="0" destOrd="0" parTransId="{55500A71-2FCF-4000-B110-20426DF56E48}" sibTransId="{ABE85F49-B907-47FF-B347-FFF2A9DA42BD}"/>
    <dgm:cxn modelId="{AADA3088-3F02-4050-993A-F6378312C43C}" type="presParOf" srcId="{F0E6ACAE-04B9-4214-9F75-9A53C9708721}" destId="{D51360E5-F2B8-40E1-8C0F-E253982554B5}" srcOrd="0" destOrd="0" presId="urn:microsoft.com/office/officeart/2005/8/layout/target3"/>
    <dgm:cxn modelId="{2C527067-E521-4D09-B38E-1F473786264D}" type="presParOf" srcId="{F0E6ACAE-04B9-4214-9F75-9A53C9708721}" destId="{10300272-A7B7-4098-BCFA-E1530784EE8F}" srcOrd="1" destOrd="0" presId="urn:microsoft.com/office/officeart/2005/8/layout/target3"/>
    <dgm:cxn modelId="{B5BCD84C-C647-4C6A-823D-13E5D27B4106}" type="presParOf" srcId="{F0E6ACAE-04B9-4214-9F75-9A53C9708721}" destId="{F583C3CB-D0EF-46AE-B98D-3A68BCDC44A0}" srcOrd="2" destOrd="0" presId="urn:microsoft.com/office/officeart/2005/8/layout/target3"/>
    <dgm:cxn modelId="{3DA91A41-FAAC-4890-BCD3-1B819AAB14FF}" type="presParOf" srcId="{F0E6ACAE-04B9-4214-9F75-9A53C9708721}" destId="{18961486-575C-48D4-8452-77D7F41A07EB}" srcOrd="3" destOrd="0" presId="urn:microsoft.com/office/officeart/2005/8/layout/target3"/>
    <dgm:cxn modelId="{1FA90940-5457-4AF4-80B6-0D47941C43C8}" type="presParOf" srcId="{F0E6ACAE-04B9-4214-9F75-9A53C9708721}" destId="{BBF8A787-C69B-429A-9060-F01CB782A104}" srcOrd="4" destOrd="0" presId="urn:microsoft.com/office/officeart/2005/8/layout/target3"/>
    <dgm:cxn modelId="{ECF8D3FE-E859-4F47-8B0F-A02522F04373}" type="presParOf" srcId="{F0E6ACAE-04B9-4214-9F75-9A53C9708721}" destId="{E049F6F9-774E-4B96-87C7-B94E8A4A512C}" srcOrd="5" destOrd="0" presId="urn:microsoft.com/office/officeart/2005/8/layout/target3"/>
    <dgm:cxn modelId="{37C75CDA-929E-42D9-80D1-D2D9F32345E8}" type="presParOf" srcId="{F0E6ACAE-04B9-4214-9F75-9A53C9708721}" destId="{B6C26878-DAC8-4539-9F70-7B22CB2542C0}" srcOrd="6" destOrd="0" presId="urn:microsoft.com/office/officeart/2005/8/layout/target3"/>
    <dgm:cxn modelId="{7299E34A-076A-4F12-8C78-3B016B1907D0}" type="presParOf" srcId="{F0E6ACAE-04B9-4214-9F75-9A53C9708721}" destId="{BB3B08C1-DBEC-4DF4-A559-58C0EEAB3859}" srcOrd="7" destOrd="0" presId="urn:microsoft.com/office/officeart/2005/8/layout/target3"/>
    <dgm:cxn modelId="{43677D4F-16B7-4448-AA70-C43855D66832}" type="presParOf" srcId="{F0E6ACAE-04B9-4214-9F75-9A53C9708721}" destId="{142AE82B-0953-408F-A27C-C4670FBD9D9E}" srcOrd="8" destOrd="0" presId="urn:microsoft.com/office/officeart/2005/8/layout/target3"/>
    <dgm:cxn modelId="{3141DA92-D8F8-4536-BFBD-BFF30A5AEFF2}" type="presParOf" srcId="{F0E6ACAE-04B9-4214-9F75-9A53C9708721}" destId="{167B21ED-EEE6-495C-BB5D-DEFFFF406DBD}" srcOrd="9" destOrd="0" presId="urn:microsoft.com/office/officeart/2005/8/layout/target3"/>
    <dgm:cxn modelId="{168CA5D8-3B29-4BB1-9A34-B3C8F6BEB557}" type="presParOf" srcId="{F0E6ACAE-04B9-4214-9F75-9A53C9708721}" destId="{B67A7F56-D78C-4030-8A35-E085F0619CE1}" srcOrd="10" destOrd="0" presId="urn:microsoft.com/office/officeart/2005/8/layout/target3"/>
    <dgm:cxn modelId="{6230AC52-DF6B-4BD4-BB43-B927BA2853F4}" type="presParOf" srcId="{F0E6ACAE-04B9-4214-9F75-9A53C9708721}" destId="{CD58C48C-7B92-44EE-9C2E-C4DD5DF686B9}" srcOrd="11"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7520F687-D2B4-420A-96CD-70A6E09A2111}" type="doc">
      <dgm:prSet loTypeId="urn:microsoft.com/office/officeart/2005/8/layout/vList2" loCatId="list" qsTypeId="urn:microsoft.com/office/officeart/2005/8/quickstyle/3d2" qsCatId="3D" csTypeId="urn:microsoft.com/office/officeart/2005/8/colors/accent1_2" csCatId="accent1"/>
      <dgm:spPr/>
      <dgm:t>
        <a:bodyPr/>
        <a:lstStyle/>
        <a:p>
          <a:pPr rtl="1"/>
          <a:endParaRPr lang="ar-EG"/>
        </a:p>
      </dgm:t>
    </dgm:pt>
    <dgm:pt modelId="{AD06ACBA-3300-4B7C-A026-C54A5AD772C7}">
      <dgm:prSet/>
      <dgm:spPr/>
      <dgm:t>
        <a:bodyPr/>
        <a:lstStyle/>
        <a:p>
          <a:pPr rtl="1"/>
          <a:r>
            <a:rPr lang="ar-EG" b="1" smtClean="0"/>
            <a:t>بنهايه المحاضره يمكنكم الرجوع للكتاب</a:t>
          </a:r>
          <a:endParaRPr lang="ar-EG"/>
        </a:p>
      </dgm:t>
    </dgm:pt>
    <dgm:pt modelId="{84F2A425-9CCD-4FE1-8D3B-DA3A2016ACD9}" type="parTrans" cxnId="{A3E04EBC-AB1E-4E12-BAF5-C558592DF473}">
      <dgm:prSet/>
      <dgm:spPr/>
      <dgm:t>
        <a:bodyPr/>
        <a:lstStyle/>
        <a:p>
          <a:pPr rtl="1"/>
          <a:endParaRPr lang="ar-EG"/>
        </a:p>
      </dgm:t>
    </dgm:pt>
    <dgm:pt modelId="{558B2147-C4D7-4469-9F38-FF7D8587577B}" type="sibTrans" cxnId="{A3E04EBC-AB1E-4E12-BAF5-C558592DF473}">
      <dgm:prSet/>
      <dgm:spPr/>
      <dgm:t>
        <a:bodyPr/>
        <a:lstStyle/>
        <a:p>
          <a:pPr rtl="1"/>
          <a:endParaRPr lang="ar-EG"/>
        </a:p>
      </dgm:t>
    </dgm:pt>
    <dgm:pt modelId="{303D46B2-5F6B-4374-AB04-A29B6134E382}" type="pres">
      <dgm:prSet presAssocID="{7520F687-D2B4-420A-96CD-70A6E09A2111}" presName="linear" presStyleCnt="0">
        <dgm:presLayoutVars>
          <dgm:animLvl val="lvl"/>
          <dgm:resizeHandles val="exact"/>
        </dgm:presLayoutVars>
      </dgm:prSet>
      <dgm:spPr/>
      <dgm:t>
        <a:bodyPr/>
        <a:lstStyle/>
        <a:p>
          <a:pPr rtl="1"/>
          <a:endParaRPr lang="ar-EG"/>
        </a:p>
      </dgm:t>
    </dgm:pt>
    <dgm:pt modelId="{D76000D4-85D1-4B50-81CA-2727B65E8065}" type="pres">
      <dgm:prSet presAssocID="{AD06ACBA-3300-4B7C-A026-C54A5AD772C7}" presName="parentText" presStyleLbl="node1" presStyleIdx="0" presStyleCnt="1">
        <dgm:presLayoutVars>
          <dgm:chMax val="0"/>
          <dgm:bulletEnabled val="1"/>
        </dgm:presLayoutVars>
      </dgm:prSet>
      <dgm:spPr/>
      <dgm:t>
        <a:bodyPr/>
        <a:lstStyle/>
        <a:p>
          <a:pPr rtl="1"/>
          <a:endParaRPr lang="ar-EG"/>
        </a:p>
      </dgm:t>
    </dgm:pt>
  </dgm:ptLst>
  <dgm:cxnLst>
    <dgm:cxn modelId="{83754C7D-A007-4786-8EEC-CC7E587BBA62}" type="presOf" srcId="{AD06ACBA-3300-4B7C-A026-C54A5AD772C7}" destId="{D76000D4-85D1-4B50-81CA-2727B65E8065}" srcOrd="0" destOrd="0" presId="urn:microsoft.com/office/officeart/2005/8/layout/vList2"/>
    <dgm:cxn modelId="{A3E04EBC-AB1E-4E12-BAF5-C558592DF473}" srcId="{7520F687-D2B4-420A-96CD-70A6E09A2111}" destId="{AD06ACBA-3300-4B7C-A026-C54A5AD772C7}" srcOrd="0" destOrd="0" parTransId="{84F2A425-9CCD-4FE1-8D3B-DA3A2016ACD9}" sibTransId="{558B2147-C4D7-4469-9F38-FF7D8587577B}"/>
    <dgm:cxn modelId="{385CDED0-5B3F-4CDE-B530-53BBA449B26D}" type="presOf" srcId="{7520F687-D2B4-420A-96CD-70A6E09A2111}" destId="{303D46B2-5F6B-4374-AB04-A29B6134E382}" srcOrd="0" destOrd="0" presId="urn:microsoft.com/office/officeart/2005/8/layout/vList2"/>
    <dgm:cxn modelId="{2540CBB9-24C7-425F-B2E6-96197DFE2862}" type="presParOf" srcId="{303D46B2-5F6B-4374-AB04-A29B6134E382}" destId="{D76000D4-85D1-4B50-81CA-2727B65E806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A0EAC01-31C9-4835-AE1A-042E16CCCA67}" type="doc">
      <dgm:prSet loTypeId="urn:microsoft.com/office/officeart/2005/8/layout/arrow6" loCatId="process" qsTypeId="urn:microsoft.com/office/officeart/2005/8/quickstyle/3d9" qsCatId="3D" csTypeId="urn:microsoft.com/office/officeart/2005/8/colors/accent3_4" csCatId="accent3" phldr="1"/>
      <dgm:spPr/>
      <dgm:t>
        <a:bodyPr/>
        <a:lstStyle/>
        <a:p>
          <a:pPr rtl="1"/>
          <a:endParaRPr lang="ar-EG"/>
        </a:p>
      </dgm:t>
    </dgm:pt>
    <dgm:pt modelId="{CAFBEDD3-8D9F-41FC-AA2B-0D114354854A}">
      <dgm:prSet custT="1"/>
      <dgm:spPr/>
      <dgm:t>
        <a:bodyPr/>
        <a:lstStyle/>
        <a:p>
          <a:pPr rtl="1"/>
          <a:r>
            <a:rPr lang="ar-EG" sz="4400" b="1" dirty="0" smtClean="0"/>
            <a:t>مع تمنياتي لكم بالنجاح والتوفيق</a:t>
          </a:r>
          <a:endParaRPr lang="ar-EG" sz="4400" dirty="0"/>
        </a:p>
      </dgm:t>
    </dgm:pt>
    <dgm:pt modelId="{321A6E42-9E6D-463B-B306-83B7626FB74E}" type="parTrans" cxnId="{D8763C8C-99EE-4C4A-AE59-1340448FC842}">
      <dgm:prSet/>
      <dgm:spPr/>
      <dgm:t>
        <a:bodyPr/>
        <a:lstStyle/>
        <a:p>
          <a:pPr rtl="1"/>
          <a:endParaRPr lang="ar-EG"/>
        </a:p>
      </dgm:t>
    </dgm:pt>
    <dgm:pt modelId="{5DE9F804-67E5-4E3C-A9C7-5E4B8B23ABAA}" type="sibTrans" cxnId="{D8763C8C-99EE-4C4A-AE59-1340448FC842}">
      <dgm:prSet/>
      <dgm:spPr/>
      <dgm:t>
        <a:bodyPr/>
        <a:lstStyle/>
        <a:p>
          <a:pPr rtl="1"/>
          <a:endParaRPr lang="ar-EG"/>
        </a:p>
      </dgm:t>
    </dgm:pt>
    <dgm:pt modelId="{656117B1-042C-482E-A694-76ED030E6D02}">
      <dgm:prSet custT="1"/>
      <dgm:spPr/>
      <dgm:t>
        <a:bodyPr/>
        <a:lstStyle/>
        <a:p>
          <a:pPr rtl="1"/>
          <a:r>
            <a:rPr lang="ar-EG" sz="2800" b="1" dirty="0" smtClean="0">
              <a:latin typeface="ae_AlMateen" panose="02060803050605020204" pitchFamily="18" charset="-78"/>
              <a:cs typeface="ae_AlMateen" panose="02060803050605020204" pitchFamily="18" charset="-78"/>
            </a:rPr>
            <a:t>د نجلاء عبد الغفار محمد</a:t>
          </a:r>
          <a:endParaRPr lang="ar-EG" sz="2800" dirty="0">
            <a:latin typeface="ae_AlMateen" panose="02060803050605020204" pitchFamily="18" charset="-78"/>
            <a:cs typeface="ae_AlMateen" panose="02060803050605020204" pitchFamily="18" charset="-78"/>
          </a:endParaRPr>
        </a:p>
      </dgm:t>
    </dgm:pt>
    <dgm:pt modelId="{3433B2D4-7147-40F5-9F33-86620E34583A}" type="parTrans" cxnId="{34319597-726C-4F38-A2C2-39F1B5D6CEB7}">
      <dgm:prSet/>
      <dgm:spPr/>
      <dgm:t>
        <a:bodyPr/>
        <a:lstStyle/>
        <a:p>
          <a:pPr rtl="1"/>
          <a:endParaRPr lang="ar-EG"/>
        </a:p>
      </dgm:t>
    </dgm:pt>
    <dgm:pt modelId="{4E4467AB-6598-4FD7-AEC5-C3F12D9D21E4}" type="sibTrans" cxnId="{34319597-726C-4F38-A2C2-39F1B5D6CEB7}">
      <dgm:prSet/>
      <dgm:spPr/>
      <dgm:t>
        <a:bodyPr/>
        <a:lstStyle/>
        <a:p>
          <a:pPr rtl="1"/>
          <a:endParaRPr lang="ar-EG"/>
        </a:p>
      </dgm:t>
    </dgm:pt>
    <dgm:pt modelId="{932A7C89-853D-4620-AABF-2C592076C26A}" type="pres">
      <dgm:prSet presAssocID="{DA0EAC01-31C9-4835-AE1A-042E16CCCA67}" presName="compositeShape" presStyleCnt="0">
        <dgm:presLayoutVars>
          <dgm:chMax val="2"/>
          <dgm:dir/>
          <dgm:resizeHandles val="exact"/>
        </dgm:presLayoutVars>
      </dgm:prSet>
      <dgm:spPr/>
      <dgm:t>
        <a:bodyPr/>
        <a:lstStyle/>
        <a:p>
          <a:pPr rtl="1"/>
          <a:endParaRPr lang="ar-EG"/>
        </a:p>
      </dgm:t>
    </dgm:pt>
    <dgm:pt modelId="{D880B053-214C-478C-8C2E-0DD4E347BCE1}" type="pres">
      <dgm:prSet presAssocID="{DA0EAC01-31C9-4835-AE1A-042E16CCCA67}" presName="ribbon" presStyleLbl="node1" presStyleIdx="0" presStyleCnt="1" custLinFactNeighborX="875" custLinFactNeighborY="-3433"/>
      <dgm:spPr/>
    </dgm:pt>
    <dgm:pt modelId="{FA417D92-FA68-4236-B328-051F22F175C5}" type="pres">
      <dgm:prSet presAssocID="{DA0EAC01-31C9-4835-AE1A-042E16CCCA67}" presName="leftArrowText" presStyleLbl="node1" presStyleIdx="0" presStyleCnt="1">
        <dgm:presLayoutVars>
          <dgm:chMax val="0"/>
          <dgm:bulletEnabled val="1"/>
        </dgm:presLayoutVars>
      </dgm:prSet>
      <dgm:spPr/>
      <dgm:t>
        <a:bodyPr/>
        <a:lstStyle/>
        <a:p>
          <a:pPr rtl="1"/>
          <a:endParaRPr lang="ar-EG"/>
        </a:p>
      </dgm:t>
    </dgm:pt>
    <dgm:pt modelId="{33CCBD0D-CB6D-4FB1-BD33-5C59DC135C08}" type="pres">
      <dgm:prSet presAssocID="{DA0EAC01-31C9-4835-AE1A-042E16CCCA67}" presName="rightArrowText" presStyleLbl="node1" presStyleIdx="0" presStyleCnt="1">
        <dgm:presLayoutVars>
          <dgm:chMax val="0"/>
          <dgm:bulletEnabled val="1"/>
        </dgm:presLayoutVars>
      </dgm:prSet>
      <dgm:spPr/>
      <dgm:t>
        <a:bodyPr/>
        <a:lstStyle/>
        <a:p>
          <a:pPr rtl="1"/>
          <a:endParaRPr lang="ar-EG"/>
        </a:p>
      </dgm:t>
    </dgm:pt>
  </dgm:ptLst>
  <dgm:cxnLst>
    <dgm:cxn modelId="{34319597-726C-4F38-A2C2-39F1B5D6CEB7}" srcId="{DA0EAC01-31C9-4835-AE1A-042E16CCCA67}" destId="{656117B1-042C-482E-A694-76ED030E6D02}" srcOrd="1" destOrd="0" parTransId="{3433B2D4-7147-40F5-9F33-86620E34583A}" sibTransId="{4E4467AB-6598-4FD7-AEC5-C3F12D9D21E4}"/>
    <dgm:cxn modelId="{F7A98A98-B4A1-40F8-8E24-087BAAE750F2}" type="presOf" srcId="{CAFBEDD3-8D9F-41FC-AA2B-0D114354854A}" destId="{FA417D92-FA68-4236-B328-051F22F175C5}" srcOrd="0" destOrd="0" presId="urn:microsoft.com/office/officeart/2005/8/layout/arrow6"/>
    <dgm:cxn modelId="{5B705752-89B0-49FB-948F-380E98B7AD57}" type="presOf" srcId="{DA0EAC01-31C9-4835-AE1A-042E16CCCA67}" destId="{932A7C89-853D-4620-AABF-2C592076C26A}" srcOrd="0" destOrd="0" presId="urn:microsoft.com/office/officeart/2005/8/layout/arrow6"/>
    <dgm:cxn modelId="{0C06D844-1E36-4C0F-A246-3EA0EAE806CC}" type="presOf" srcId="{656117B1-042C-482E-A694-76ED030E6D02}" destId="{33CCBD0D-CB6D-4FB1-BD33-5C59DC135C08}" srcOrd="0" destOrd="0" presId="urn:microsoft.com/office/officeart/2005/8/layout/arrow6"/>
    <dgm:cxn modelId="{D8763C8C-99EE-4C4A-AE59-1340448FC842}" srcId="{DA0EAC01-31C9-4835-AE1A-042E16CCCA67}" destId="{CAFBEDD3-8D9F-41FC-AA2B-0D114354854A}" srcOrd="0" destOrd="0" parTransId="{321A6E42-9E6D-463B-B306-83B7626FB74E}" sibTransId="{5DE9F804-67E5-4E3C-A9C7-5E4B8B23ABAA}"/>
    <dgm:cxn modelId="{F1ED300B-F6CA-4BF1-9B9E-29E96D05B45A}" type="presParOf" srcId="{932A7C89-853D-4620-AABF-2C592076C26A}" destId="{D880B053-214C-478C-8C2E-0DD4E347BCE1}" srcOrd="0" destOrd="0" presId="urn:microsoft.com/office/officeart/2005/8/layout/arrow6"/>
    <dgm:cxn modelId="{C565E145-DEF4-4F5C-9863-F1F119764243}" type="presParOf" srcId="{932A7C89-853D-4620-AABF-2C592076C26A}" destId="{FA417D92-FA68-4236-B328-051F22F175C5}" srcOrd="1" destOrd="0" presId="urn:microsoft.com/office/officeart/2005/8/layout/arrow6"/>
    <dgm:cxn modelId="{FECE72F0-086C-451B-B990-E170D9BE44E9}" type="presParOf" srcId="{932A7C89-853D-4620-AABF-2C592076C26A}" destId="{33CCBD0D-CB6D-4FB1-BD33-5C59DC135C08}" srcOrd="2" destOrd="0" presId="urn:microsoft.com/office/officeart/2005/8/layout/arrow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5C441F0-8257-4490-8914-5892A9D298E7}" type="doc">
      <dgm:prSet loTypeId="urn:microsoft.com/office/officeart/2005/8/layout/vList2" loCatId="list" qsTypeId="urn:microsoft.com/office/officeart/2005/8/quickstyle/3d1" qsCatId="3D" csTypeId="urn:microsoft.com/office/officeart/2005/8/colors/colorful1" csCatId="colorful"/>
      <dgm:spPr/>
      <dgm:t>
        <a:bodyPr/>
        <a:lstStyle/>
        <a:p>
          <a:pPr rtl="1"/>
          <a:endParaRPr lang="ar-EG"/>
        </a:p>
      </dgm:t>
    </dgm:pt>
    <dgm:pt modelId="{72377371-4F07-494C-A3EC-264BE828D972}">
      <dgm:prSet/>
      <dgm:spPr/>
      <dgm:t>
        <a:bodyPr/>
        <a:lstStyle/>
        <a:p>
          <a:pPr algn="ctr" rtl="1"/>
          <a:r>
            <a:rPr lang="ar-EG" dirty="0" smtClean="0"/>
            <a:t>محاضرة التذوق الموسيقى</a:t>
          </a:r>
          <a:endParaRPr lang="ar-EG" dirty="0"/>
        </a:p>
      </dgm:t>
    </dgm:pt>
    <dgm:pt modelId="{F374A990-9B7A-467E-8B48-BD7C0C6D304F}" type="parTrans" cxnId="{60E33C7C-A9C4-4577-BCE8-5458078DE98F}">
      <dgm:prSet/>
      <dgm:spPr/>
      <dgm:t>
        <a:bodyPr/>
        <a:lstStyle/>
        <a:p>
          <a:pPr rtl="1"/>
          <a:endParaRPr lang="ar-EG"/>
        </a:p>
      </dgm:t>
    </dgm:pt>
    <dgm:pt modelId="{A22F7582-40EB-415A-87C9-D3B389287A2B}" type="sibTrans" cxnId="{60E33C7C-A9C4-4577-BCE8-5458078DE98F}">
      <dgm:prSet/>
      <dgm:spPr/>
      <dgm:t>
        <a:bodyPr/>
        <a:lstStyle/>
        <a:p>
          <a:pPr rtl="1"/>
          <a:endParaRPr lang="ar-EG"/>
        </a:p>
      </dgm:t>
    </dgm:pt>
    <dgm:pt modelId="{38A139EC-4C75-47D4-A199-B5B41562A66D}" type="pres">
      <dgm:prSet presAssocID="{45C441F0-8257-4490-8914-5892A9D298E7}" presName="linear" presStyleCnt="0">
        <dgm:presLayoutVars>
          <dgm:animLvl val="lvl"/>
          <dgm:resizeHandles val="exact"/>
        </dgm:presLayoutVars>
      </dgm:prSet>
      <dgm:spPr/>
      <dgm:t>
        <a:bodyPr/>
        <a:lstStyle/>
        <a:p>
          <a:pPr rtl="1"/>
          <a:endParaRPr lang="ar-EG"/>
        </a:p>
      </dgm:t>
    </dgm:pt>
    <dgm:pt modelId="{70C2A6EB-5D9A-4346-9B83-51A51BF7E771}" type="pres">
      <dgm:prSet presAssocID="{72377371-4F07-494C-A3EC-264BE828D972}" presName="parentText" presStyleLbl="node1" presStyleIdx="0" presStyleCnt="1">
        <dgm:presLayoutVars>
          <dgm:chMax val="0"/>
          <dgm:bulletEnabled val="1"/>
        </dgm:presLayoutVars>
      </dgm:prSet>
      <dgm:spPr/>
      <dgm:t>
        <a:bodyPr/>
        <a:lstStyle/>
        <a:p>
          <a:pPr rtl="1"/>
          <a:endParaRPr lang="ar-EG"/>
        </a:p>
      </dgm:t>
    </dgm:pt>
  </dgm:ptLst>
  <dgm:cxnLst>
    <dgm:cxn modelId="{6904E181-72C0-4F78-BCD6-C96E7026AD4F}" type="presOf" srcId="{45C441F0-8257-4490-8914-5892A9D298E7}" destId="{38A139EC-4C75-47D4-A199-B5B41562A66D}" srcOrd="0" destOrd="0" presId="urn:microsoft.com/office/officeart/2005/8/layout/vList2"/>
    <dgm:cxn modelId="{60E33C7C-A9C4-4577-BCE8-5458078DE98F}" srcId="{45C441F0-8257-4490-8914-5892A9D298E7}" destId="{72377371-4F07-494C-A3EC-264BE828D972}" srcOrd="0" destOrd="0" parTransId="{F374A990-9B7A-467E-8B48-BD7C0C6D304F}" sibTransId="{A22F7582-40EB-415A-87C9-D3B389287A2B}"/>
    <dgm:cxn modelId="{614FBE53-0A1C-4D4C-9703-FC4491F759B7}" type="presOf" srcId="{72377371-4F07-494C-A3EC-264BE828D972}" destId="{70C2A6EB-5D9A-4346-9B83-51A51BF7E771}" srcOrd="0" destOrd="0" presId="urn:microsoft.com/office/officeart/2005/8/layout/vList2"/>
    <dgm:cxn modelId="{6E3F8990-6117-47B2-9A6B-6551C18C0B78}" type="presParOf" srcId="{38A139EC-4C75-47D4-A199-B5B41562A66D}" destId="{70C2A6EB-5D9A-4346-9B83-51A51BF7E77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FE974A-E8A2-4A13-9286-D84F06A83338}" type="doc">
      <dgm:prSet loTypeId="urn:microsoft.com/office/officeart/2005/8/layout/orgChart1" loCatId="hierarchy" qsTypeId="urn:microsoft.com/office/officeart/2005/8/quickstyle/simple4" qsCatId="simple" csTypeId="urn:microsoft.com/office/officeart/2005/8/colors/colorful2" csCatId="colorful" phldr="1"/>
      <dgm:spPr/>
      <dgm:t>
        <a:bodyPr/>
        <a:lstStyle/>
        <a:p>
          <a:pPr rtl="1"/>
          <a:endParaRPr lang="ar-EG"/>
        </a:p>
      </dgm:t>
    </dgm:pt>
    <dgm:pt modelId="{483A5CA9-7908-4951-97E1-C59E33C3EDA2}">
      <dgm:prSet/>
      <dgm:spPr/>
      <dgm:t>
        <a:bodyPr/>
        <a:lstStyle/>
        <a:p>
          <a:pPr rtl="1"/>
          <a:r>
            <a:rPr lang="ar-EG" u="sng" dirty="0" smtClean="0"/>
            <a:t>سوف نقوم بدراسة التذوق الموسيقى من حيث :</a:t>
          </a:r>
          <a:endParaRPr lang="ar-EG" dirty="0"/>
        </a:p>
      </dgm:t>
    </dgm:pt>
    <dgm:pt modelId="{70A34752-504F-4E89-9F4B-8F5A6E95662D}" type="parTrans" cxnId="{5DF8540B-47A5-44F5-950A-DF61ED81B513}">
      <dgm:prSet/>
      <dgm:spPr/>
      <dgm:t>
        <a:bodyPr/>
        <a:lstStyle/>
        <a:p>
          <a:pPr rtl="1"/>
          <a:endParaRPr lang="ar-EG"/>
        </a:p>
      </dgm:t>
    </dgm:pt>
    <dgm:pt modelId="{DC367D42-7B36-4B7D-A3D0-19B4D9DD9F04}" type="sibTrans" cxnId="{5DF8540B-47A5-44F5-950A-DF61ED81B513}">
      <dgm:prSet/>
      <dgm:spPr/>
      <dgm:t>
        <a:bodyPr/>
        <a:lstStyle/>
        <a:p>
          <a:pPr rtl="1"/>
          <a:endParaRPr lang="ar-EG"/>
        </a:p>
      </dgm:t>
    </dgm:pt>
    <dgm:pt modelId="{266AF5CC-4BF3-4F07-8515-56E5B58AAC1E}">
      <dgm:prSet custT="1"/>
      <dgm:spPr/>
      <dgm:t>
        <a:bodyPr/>
        <a:lstStyle/>
        <a:p>
          <a:pPr rtl="1"/>
          <a:r>
            <a:rPr lang="ar-EG" sz="3200" dirty="0" smtClean="0"/>
            <a:t>ماهيته</a:t>
          </a:r>
          <a:endParaRPr lang="ar-EG" sz="3200" dirty="0"/>
        </a:p>
      </dgm:t>
    </dgm:pt>
    <dgm:pt modelId="{87AE8026-40AA-460D-975C-8F40BFDE81C1}" type="parTrans" cxnId="{A4113FA4-9427-4069-91E5-7140C78FECE2}">
      <dgm:prSet/>
      <dgm:spPr/>
      <dgm:t>
        <a:bodyPr/>
        <a:lstStyle/>
        <a:p>
          <a:pPr rtl="1"/>
          <a:endParaRPr lang="ar-EG"/>
        </a:p>
      </dgm:t>
    </dgm:pt>
    <dgm:pt modelId="{08D5A034-80DF-4204-9218-F184E75479EB}" type="sibTrans" cxnId="{A4113FA4-9427-4069-91E5-7140C78FECE2}">
      <dgm:prSet/>
      <dgm:spPr/>
      <dgm:t>
        <a:bodyPr/>
        <a:lstStyle/>
        <a:p>
          <a:pPr rtl="1"/>
          <a:endParaRPr lang="ar-EG"/>
        </a:p>
      </dgm:t>
    </dgm:pt>
    <dgm:pt modelId="{E78CA8F5-F18E-4760-AF1D-AE8840F8ADC3}">
      <dgm:prSet/>
      <dgm:spPr/>
      <dgm:t>
        <a:bodyPr/>
        <a:lstStyle/>
        <a:p>
          <a:pPr rtl="1"/>
          <a:r>
            <a:rPr lang="ar-EG" dirty="0" smtClean="0"/>
            <a:t>ومراحله</a:t>
          </a:r>
          <a:endParaRPr lang="ar-EG" dirty="0"/>
        </a:p>
      </dgm:t>
    </dgm:pt>
    <dgm:pt modelId="{18AFC1A7-567D-43C4-88C4-B6AA31AE3EB3}" type="parTrans" cxnId="{ED91CA26-EDE0-4AF9-8A28-ECE3A7F5B3ED}">
      <dgm:prSet/>
      <dgm:spPr/>
      <dgm:t>
        <a:bodyPr/>
        <a:lstStyle/>
        <a:p>
          <a:pPr rtl="1"/>
          <a:endParaRPr lang="ar-EG"/>
        </a:p>
      </dgm:t>
    </dgm:pt>
    <dgm:pt modelId="{6CBE1072-961A-49D1-93D2-000D3ABE749D}" type="sibTrans" cxnId="{ED91CA26-EDE0-4AF9-8A28-ECE3A7F5B3ED}">
      <dgm:prSet/>
      <dgm:spPr/>
      <dgm:t>
        <a:bodyPr/>
        <a:lstStyle/>
        <a:p>
          <a:pPr rtl="1"/>
          <a:endParaRPr lang="ar-EG"/>
        </a:p>
      </dgm:t>
    </dgm:pt>
    <dgm:pt modelId="{C21C3541-E2CA-4CB2-A8F2-3CE7812EA21E}">
      <dgm:prSet/>
      <dgm:spPr/>
      <dgm:t>
        <a:bodyPr/>
        <a:lstStyle/>
        <a:p>
          <a:pPr rtl="1"/>
          <a:r>
            <a:rPr lang="ar-EG" dirty="0" smtClean="0"/>
            <a:t>وأهدافه</a:t>
          </a:r>
          <a:endParaRPr lang="ar-EG" dirty="0"/>
        </a:p>
      </dgm:t>
    </dgm:pt>
    <dgm:pt modelId="{5030AE46-9B75-49A3-BBD6-C727D62710E2}" type="parTrans" cxnId="{5B61DEDF-E86F-41BC-B18F-FD103C91A9FC}">
      <dgm:prSet/>
      <dgm:spPr/>
      <dgm:t>
        <a:bodyPr/>
        <a:lstStyle/>
        <a:p>
          <a:pPr rtl="1"/>
          <a:endParaRPr lang="ar-EG"/>
        </a:p>
      </dgm:t>
    </dgm:pt>
    <dgm:pt modelId="{5E95A7A2-6246-401A-81D5-C612793944BC}" type="sibTrans" cxnId="{5B61DEDF-E86F-41BC-B18F-FD103C91A9FC}">
      <dgm:prSet/>
      <dgm:spPr/>
      <dgm:t>
        <a:bodyPr/>
        <a:lstStyle/>
        <a:p>
          <a:pPr rtl="1"/>
          <a:endParaRPr lang="ar-EG"/>
        </a:p>
      </dgm:t>
    </dgm:pt>
    <dgm:pt modelId="{FF9EB78D-53F0-4484-AAF7-0EC415D52CD2}" type="pres">
      <dgm:prSet presAssocID="{E2FE974A-E8A2-4A13-9286-D84F06A83338}" presName="hierChild1" presStyleCnt="0">
        <dgm:presLayoutVars>
          <dgm:orgChart val="1"/>
          <dgm:chPref val="1"/>
          <dgm:dir/>
          <dgm:animOne val="branch"/>
          <dgm:animLvl val="lvl"/>
          <dgm:resizeHandles/>
        </dgm:presLayoutVars>
      </dgm:prSet>
      <dgm:spPr/>
      <dgm:t>
        <a:bodyPr/>
        <a:lstStyle/>
        <a:p>
          <a:pPr rtl="1"/>
          <a:endParaRPr lang="ar-EG"/>
        </a:p>
      </dgm:t>
    </dgm:pt>
    <dgm:pt modelId="{FD761120-7080-4F5B-BAAF-3DB80ECA4101}" type="pres">
      <dgm:prSet presAssocID="{483A5CA9-7908-4951-97E1-C59E33C3EDA2}" presName="hierRoot1" presStyleCnt="0">
        <dgm:presLayoutVars>
          <dgm:hierBranch val="init"/>
        </dgm:presLayoutVars>
      </dgm:prSet>
      <dgm:spPr/>
    </dgm:pt>
    <dgm:pt modelId="{0BA4D763-2CDA-45A1-92FE-A7AD79FA38AB}" type="pres">
      <dgm:prSet presAssocID="{483A5CA9-7908-4951-97E1-C59E33C3EDA2}" presName="rootComposite1" presStyleCnt="0"/>
      <dgm:spPr/>
    </dgm:pt>
    <dgm:pt modelId="{DFE4284C-FE8B-4381-90D1-369D56915C02}" type="pres">
      <dgm:prSet presAssocID="{483A5CA9-7908-4951-97E1-C59E33C3EDA2}" presName="rootText1" presStyleLbl="node0" presStyleIdx="0" presStyleCnt="1" custScaleX="275825">
        <dgm:presLayoutVars>
          <dgm:chPref val="3"/>
        </dgm:presLayoutVars>
      </dgm:prSet>
      <dgm:spPr/>
      <dgm:t>
        <a:bodyPr/>
        <a:lstStyle/>
        <a:p>
          <a:pPr rtl="1"/>
          <a:endParaRPr lang="ar-EG"/>
        </a:p>
      </dgm:t>
    </dgm:pt>
    <dgm:pt modelId="{17864ED7-2E02-4A96-9128-7AD3E59E2A14}" type="pres">
      <dgm:prSet presAssocID="{483A5CA9-7908-4951-97E1-C59E33C3EDA2}" presName="rootConnector1" presStyleLbl="node1" presStyleIdx="0" presStyleCnt="0"/>
      <dgm:spPr/>
      <dgm:t>
        <a:bodyPr/>
        <a:lstStyle/>
        <a:p>
          <a:pPr rtl="1"/>
          <a:endParaRPr lang="ar-EG"/>
        </a:p>
      </dgm:t>
    </dgm:pt>
    <dgm:pt modelId="{D5AD226D-390B-46C7-93C9-74AA6B157564}" type="pres">
      <dgm:prSet presAssocID="{483A5CA9-7908-4951-97E1-C59E33C3EDA2}" presName="hierChild2" presStyleCnt="0"/>
      <dgm:spPr/>
    </dgm:pt>
    <dgm:pt modelId="{BA75AF3A-E2CF-4D9D-A0E4-B84F11149F74}" type="pres">
      <dgm:prSet presAssocID="{87AE8026-40AA-460D-975C-8F40BFDE81C1}" presName="Name37" presStyleLbl="parChTrans1D2" presStyleIdx="0" presStyleCnt="1"/>
      <dgm:spPr/>
      <dgm:t>
        <a:bodyPr/>
        <a:lstStyle/>
        <a:p>
          <a:pPr rtl="1"/>
          <a:endParaRPr lang="ar-EG"/>
        </a:p>
      </dgm:t>
    </dgm:pt>
    <dgm:pt modelId="{6882309D-42B2-4693-9815-2AF3A07A6B89}" type="pres">
      <dgm:prSet presAssocID="{266AF5CC-4BF3-4F07-8515-56E5B58AAC1E}" presName="hierRoot2" presStyleCnt="0">
        <dgm:presLayoutVars>
          <dgm:hierBranch val="init"/>
        </dgm:presLayoutVars>
      </dgm:prSet>
      <dgm:spPr/>
    </dgm:pt>
    <dgm:pt modelId="{88CE024F-D792-4525-BD6B-515E9854716C}" type="pres">
      <dgm:prSet presAssocID="{266AF5CC-4BF3-4F07-8515-56E5B58AAC1E}" presName="rootComposite" presStyleCnt="0"/>
      <dgm:spPr/>
    </dgm:pt>
    <dgm:pt modelId="{EE1B870B-AAD7-4352-811F-C3B4B6E9A6C7}" type="pres">
      <dgm:prSet presAssocID="{266AF5CC-4BF3-4F07-8515-56E5B58AAC1E}" presName="rootText" presStyleLbl="node2" presStyleIdx="0" presStyleCnt="1" custScaleY="49120">
        <dgm:presLayoutVars>
          <dgm:chPref val="3"/>
        </dgm:presLayoutVars>
      </dgm:prSet>
      <dgm:spPr/>
      <dgm:t>
        <a:bodyPr/>
        <a:lstStyle/>
        <a:p>
          <a:pPr rtl="1"/>
          <a:endParaRPr lang="ar-EG"/>
        </a:p>
      </dgm:t>
    </dgm:pt>
    <dgm:pt modelId="{A7B4E87E-6097-45FA-90FB-859EAA5FA359}" type="pres">
      <dgm:prSet presAssocID="{266AF5CC-4BF3-4F07-8515-56E5B58AAC1E}" presName="rootConnector" presStyleLbl="node2" presStyleIdx="0" presStyleCnt="1"/>
      <dgm:spPr/>
      <dgm:t>
        <a:bodyPr/>
        <a:lstStyle/>
        <a:p>
          <a:pPr rtl="1"/>
          <a:endParaRPr lang="ar-EG"/>
        </a:p>
      </dgm:t>
    </dgm:pt>
    <dgm:pt modelId="{24FB4BF1-3ABB-4D92-B6C7-C360960B89A6}" type="pres">
      <dgm:prSet presAssocID="{266AF5CC-4BF3-4F07-8515-56E5B58AAC1E}" presName="hierChild4" presStyleCnt="0"/>
      <dgm:spPr/>
    </dgm:pt>
    <dgm:pt modelId="{FA72FC20-EA67-455A-81A1-8F2B7C55747A}" type="pres">
      <dgm:prSet presAssocID="{18AFC1A7-567D-43C4-88C4-B6AA31AE3EB3}" presName="Name37" presStyleLbl="parChTrans1D3" presStyleIdx="0" presStyleCnt="1"/>
      <dgm:spPr/>
      <dgm:t>
        <a:bodyPr/>
        <a:lstStyle/>
        <a:p>
          <a:pPr rtl="1"/>
          <a:endParaRPr lang="ar-EG"/>
        </a:p>
      </dgm:t>
    </dgm:pt>
    <dgm:pt modelId="{C7ED9589-EB9C-40F0-9A2A-25B037CBB680}" type="pres">
      <dgm:prSet presAssocID="{E78CA8F5-F18E-4760-AF1D-AE8840F8ADC3}" presName="hierRoot2" presStyleCnt="0">
        <dgm:presLayoutVars>
          <dgm:hierBranch val="init"/>
        </dgm:presLayoutVars>
      </dgm:prSet>
      <dgm:spPr/>
    </dgm:pt>
    <dgm:pt modelId="{2F984F9E-A389-42A9-82D0-064E15FEC886}" type="pres">
      <dgm:prSet presAssocID="{E78CA8F5-F18E-4760-AF1D-AE8840F8ADC3}" presName="rootComposite" presStyleCnt="0"/>
      <dgm:spPr/>
    </dgm:pt>
    <dgm:pt modelId="{0CB44A89-A606-42CE-B258-F2A9EDCDA48E}" type="pres">
      <dgm:prSet presAssocID="{E78CA8F5-F18E-4760-AF1D-AE8840F8ADC3}" presName="rootText" presStyleLbl="node3" presStyleIdx="0" presStyleCnt="1" custScaleY="39811">
        <dgm:presLayoutVars>
          <dgm:chPref val="3"/>
        </dgm:presLayoutVars>
      </dgm:prSet>
      <dgm:spPr/>
      <dgm:t>
        <a:bodyPr/>
        <a:lstStyle/>
        <a:p>
          <a:pPr rtl="1"/>
          <a:endParaRPr lang="ar-EG"/>
        </a:p>
      </dgm:t>
    </dgm:pt>
    <dgm:pt modelId="{F88BDFDD-90B4-4232-BCA4-CC5CD4C1A3B9}" type="pres">
      <dgm:prSet presAssocID="{E78CA8F5-F18E-4760-AF1D-AE8840F8ADC3}" presName="rootConnector" presStyleLbl="node3" presStyleIdx="0" presStyleCnt="1"/>
      <dgm:spPr/>
      <dgm:t>
        <a:bodyPr/>
        <a:lstStyle/>
        <a:p>
          <a:pPr rtl="1"/>
          <a:endParaRPr lang="ar-EG"/>
        </a:p>
      </dgm:t>
    </dgm:pt>
    <dgm:pt modelId="{532D9431-5E5A-4866-9657-053BE12B5FBE}" type="pres">
      <dgm:prSet presAssocID="{E78CA8F5-F18E-4760-AF1D-AE8840F8ADC3}" presName="hierChild4" presStyleCnt="0"/>
      <dgm:spPr/>
    </dgm:pt>
    <dgm:pt modelId="{AC79E294-9D1E-466F-B47F-805EF756274E}" type="pres">
      <dgm:prSet presAssocID="{5030AE46-9B75-49A3-BBD6-C727D62710E2}" presName="Name37" presStyleLbl="parChTrans1D4" presStyleIdx="0" presStyleCnt="1"/>
      <dgm:spPr/>
      <dgm:t>
        <a:bodyPr/>
        <a:lstStyle/>
        <a:p>
          <a:pPr rtl="1"/>
          <a:endParaRPr lang="ar-EG"/>
        </a:p>
      </dgm:t>
    </dgm:pt>
    <dgm:pt modelId="{73882846-7B01-4946-9CA7-EC140F9C4C29}" type="pres">
      <dgm:prSet presAssocID="{C21C3541-E2CA-4CB2-A8F2-3CE7812EA21E}" presName="hierRoot2" presStyleCnt="0">
        <dgm:presLayoutVars>
          <dgm:hierBranch val="init"/>
        </dgm:presLayoutVars>
      </dgm:prSet>
      <dgm:spPr/>
    </dgm:pt>
    <dgm:pt modelId="{A1D6CD67-FFF3-4F6E-B107-BC6BE3C36D55}" type="pres">
      <dgm:prSet presAssocID="{C21C3541-E2CA-4CB2-A8F2-3CE7812EA21E}" presName="rootComposite" presStyleCnt="0"/>
      <dgm:spPr/>
    </dgm:pt>
    <dgm:pt modelId="{B5816211-47D3-4BA6-893D-5284BCCCBCA0}" type="pres">
      <dgm:prSet presAssocID="{C21C3541-E2CA-4CB2-A8F2-3CE7812EA21E}" presName="rootText" presStyleLbl="node4" presStyleIdx="0" presStyleCnt="1" custScaleY="60169">
        <dgm:presLayoutVars>
          <dgm:chPref val="3"/>
        </dgm:presLayoutVars>
      </dgm:prSet>
      <dgm:spPr/>
      <dgm:t>
        <a:bodyPr/>
        <a:lstStyle/>
        <a:p>
          <a:pPr rtl="1"/>
          <a:endParaRPr lang="ar-EG"/>
        </a:p>
      </dgm:t>
    </dgm:pt>
    <dgm:pt modelId="{E4CD75A8-14DF-4ECD-993E-CBF732504EBB}" type="pres">
      <dgm:prSet presAssocID="{C21C3541-E2CA-4CB2-A8F2-3CE7812EA21E}" presName="rootConnector" presStyleLbl="node4" presStyleIdx="0" presStyleCnt="1"/>
      <dgm:spPr/>
      <dgm:t>
        <a:bodyPr/>
        <a:lstStyle/>
        <a:p>
          <a:pPr rtl="1"/>
          <a:endParaRPr lang="ar-EG"/>
        </a:p>
      </dgm:t>
    </dgm:pt>
    <dgm:pt modelId="{4B1C616D-D881-4984-9B6E-C294529BF4CF}" type="pres">
      <dgm:prSet presAssocID="{C21C3541-E2CA-4CB2-A8F2-3CE7812EA21E}" presName="hierChild4" presStyleCnt="0"/>
      <dgm:spPr/>
    </dgm:pt>
    <dgm:pt modelId="{600D1B2D-2427-4436-8C23-4C809E2253E4}" type="pres">
      <dgm:prSet presAssocID="{C21C3541-E2CA-4CB2-A8F2-3CE7812EA21E}" presName="hierChild5" presStyleCnt="0"/>
      <dgm:spPr/>
    </dgm:pt>
    <dgm:pt modelId="{4B0D4BBF-34D8-4FF6-8CA2-70C099FFB885}" type="pres">
      <dgm:prSet presAssocID="{E78CA8F5-F18E-4760-AF1D-AE8840F8ADC3}" presName="hierChild5" presStyleCnt="0"/>
      <dgm:spPr/>
    </dgm:pt>
    <dgm:pt modelId="{48B4DD95-0E89-49EA-BFF0-1695BE3980F1}" type="pres">
      <dgm:prSet presAssocID="{266AF5CC-4BF3-4F07-8515-56E5B58AAC1E}" presName="hierChild5" presStyleCnt="0"/>
      <dgm:spPr/>
    </dgm:pt>
    <dgm:pt modelId="{A1ED52E3-8EBF-4D72-AA28-DC39DD52E7AF}" type="pres">
      <dgm:prSet presAssocID="{483A5CA9-7908-4951-97E1-C59E33C3EDA2}" presName="hierChild3" presStyleCnt="0"/>
      <dgm:spPr/>
    </dgm:pt>
  </dgm:ptLst>
  <dgm:cxnLst>
    <dgm:cxn modelId="{5B61DEDF-E86F-41BC-B18F-FD103C91A9FC}" srcId="{E78CA8F5-F18E-4760-AF1D-AE8840F8ADC3}" destId="{C21C3541-E2CA-4CB2-A8F2-3CE7812EA21E}" srcOrd="0" destOrd="0" parTransId="{5030AE46-9B75-49A3-BBD6-C727D62710E2}" sibTransId="{5E95A7A2-6246-401A-81D5-C612793944BC}"/>
    <dgm:cxn modelId="{2065998F-89EA-4155-A847-B377FFA90E56}" type="presOf" srcId="{266AF5CC-4BF3-4F07-8515-56E5B58AAC1E}" destId="{EE1B870B-AAD7-4352-811F-C3B4B6E9A6C7}" srcOrd="0" destOrd="0" presId="urn:microsoft.com/office/officeart/2005/8/layout/orgChart1"/>
    <dgm:cxn modelId="{EC75D828-82EC-495C-AF32-698AB665D8D0}" type="presOf" srcId="{E2FE974A-E8A2-4A13-9286-D84F06A83338}" destId="{FF9EB78D-53F0-4484-AAF7-0EC415D52CD2}" srcOrd="0" destOrd="0" presId="urn:microsoft.com/office/officeart/2005/8/layout/orgChart1"/>
    <dgm:cxn modelId="{DBF33421-250C-4C0F-A9FF-E4A0F439FDFF}" type="presOf" srcId="{E78CA8F5-F18E-4760-AF1D-AE8840F8ADC3}" destId="{0CB44A89-A606-42CE-B258-F2A9EDCDA48E}" srcOrd="0" destOrd="0" presId="urn:microsoft.com/office/officeart/2005/8/layout/orgChart1"/>
    <dgm:cxn modelId="{A4113FA4-9427-4069-91E5-7140C78FECE2}" srcId="{483A5CA9-7908-4951-97E1-C59E33C3EDA2}" destId="{266AF5CC-4BF3-4F07-8515-56E5B58AAC1E}" srcOrd="0" destOrd="0" parTransId="{87AE8026-40AA-460D-975C-8F40BFDE81C1}" sibTransId="{08D5A034-80DF-4204-9218-F184E75479EB}"/>
    <dgm:cxn modelId="{5B2FC38D-D717-4AFF-8F94-F0C4F08B1AB1}" type="presOf" srcId="{87AE8026-40AA-460D-975C-8F40BFDE81C1}" destId="{BA75AF3A-E2CF-4D9D-A0E4-B84F11149F74}" srcOrd="0" destOrd="0" presId="urn:microsoft.com/office/officeart/2005/8/layout/orgChart1"/>
    <dgm:cxn modelId="{19CE38AC-A095-472A-ADBB-5ED2B63E5EA7}" type="presOf" srcId="{483A5CA9-7908-4951-97E1-C59E33C3EDA2}" destId="{DFE4284C-FE8B-4381-90D1-369D56915C02}" srcOrd="0" destOrd="0" presId="urn:microsoft.com/office/officeart/2005/8/layout/orgChart1"/>
    <dgm:cxn modelId="{5DF8540B-47A5-44F5-950A-DF61ED81B513}" srcId="{E2FE974A-E8A2-4A13-9286-D84F06A83338}" destId="{483A5CA9-7908-4951-97E1-C59E33C3EDA2}" srcOrd="0" destOrd="0" parTransId="{70A34752-504F-4E89-9F4B-8F5A6E95662D}" sibTransId="{DC367D42-7B36-4B7D-A3D0-19B4D9DD9F04}"/>
    <dgm:cxn modelId="{ED91CA26-EDE0-4AF9-8A28-ECE3A7F5B3ED}" srcId="{266AF5CC-4BF3-4F07-8515-56E5B58AAC1E}" destId="{E78CA8F5-F18E-4760-AF1D-AE8840F8ADC3}" srcOrd="0" destOrd="0" parTransId="{18AFC1A7-567D-43C4-88C4-B6AA31AE3EB3}" sibTransId="{6CBE1072-961A-49D1-93D2-000D3ABE749D}"/>
    <dgm:cxn modelId="{C347C66A-70C1-43BD-B0AE-D367888ED607}" type="presOf" srcId="{18AFC1A7-567D-43C4-88C4-B6AA31AE3EB3}" destId="{FA72FC20-EA67-455A-81A1-8F2B7C55747A}" srcOrd="0" destOrd="0" presId="urn:microsoft.com/office/officeart/2005/8/layout/orgChart1"/>
    <dgm:cxn modelId="{B4B0D48D-42A6-4DF4-82A2-B8243870AE3A}" type="presOf" srcId="{483A5CA9-7908-4951-97E1-C59E33C3EDA2}" destId="{17864ED7-2E02-4A96-9128-7AD3E59E2A14}" srcOrd="1" destOrd="0" presId="urn:microsoft.com/office/officeart/2005/8/layout/orgChart1"/>
    <dgm:cxn modelId="{7D904926-BC2C-4C7F-ABC4-2C664DB42161}" type="presOf" srcId="{C21C3541-E2CA-4CB2-A8F2-3CE7812EA21E}" destId="{B5816211-47D3-4BA6-893D-5284BCCCBCA0}" srcOrd="0" destOrd="0" presId="urn:microsoft.com/office/officeart/2005/8/layout/orgChart1"/>
    <dgm:cxn modelId="{2E3ED842-A2FF-4B21-852C-06313762B12E}" type="presOf" srcId="{5030AE46-9B75-49A3-BBD6-C727D62710E2}" destId="{AC79E294-9D1E-466F-B47F-805EF756274E}" srcOrd="0" destOrd="0" presId="urn:microsoft.com/office/officeart/2005/8/layout/orgChart1"/>
    <dgm:cxn modelId="{F865BA21-B76A-4721-91DD-02A7C2941937}" type="presOf" srcId="{266AF5CC-4BF3-4F07-8515-56E5B58AAC1E}" destId="{A7B4E87E-6097-45FA-90FB-859EAA5FA359}" srcOrd="1" destOrd="0" presId="urn:microsoft.com/office/officeart/2005/8/layout/orgChart1"/>
    <dgm:cxn modelId="{EBB86286-22E0-456C-92DC-EA45E2F67266}" type="presOf" srcId="{C21C3541-E2CA-4CB2-A8F2-3CE7812EA21E}" destId="{E4CD75A8-14DF-4ECD-993E-CBF732504EBB}" srcOrd="1" destOrd="0" presId="urn:microsoft.com/office/officeart/2005/8/layout/orgChart1"/>
    <dgm:cxn modelId="{D4D96F64-61A8-45AD-9392-984080E15D2E}" type="presOf" srcId="{E78CA8F5-F18E-4760-AF1D-AE8840F8ADC3}" destId="{F88BDFDD-90B4-4232-BCA4-CC5CD4C1A3B9}" srcOrd="1" destOrd="0" presId="urn:microsoft.com/office/officeart/2005/8/layout/orgChart1"/>
    <dgm:cxn modelId="{70482612-A5F8-40E0-8CEE-DAC76C08A146}" type="presParOf" srcId="{FF9EB78D-53F0-4484-AAF7-0EC415D52CD2}" destId="{FD761120-7080-4F5B-BAAF-3DB80ECA4101}" srcOrd="0" destOrd="0" presId="urn:microsoft.com/office/officeart/2005/8/layout/orgChart1"/>
    <dgm:cxn modelId="{6091581E-D361-4FD0-BD3D-F0FA3BCE07C4}" type="presParOf" srcId="{FD761120-7080-4F5B-BAAF-3DB80ECA4101}" destId="{0BA4D763-2CDA-45A1-92FE-A7AD79FA38AB}" srcOrd="0" destOrd="0" presId="urn:microsoft.com/office/officeart/2005/8/layout/orgChart1"/>
    <dgm:cxn modelId="{5BB6CE79-FC98-490B-9D5E-F4411B8CA4E2}" type="presParOf" srcId="{0BA4D763-2CDA-45A1-92FE-A7AD79FA38AB}" destId="{DFE4284C-FE8B-4381-90D1-369D56915C02}" srcOrd="0" destOrd="0" presId="urn:microsoft.com/office/officeart/2005/8/layout/orgChart1"/>
    <dgm:cxn modelId="{E4D236B9-0F33-479A-815F-46D23F057A88}" type="presParOf" srcId="{0BA4D763-2CDA-45A1-92FE-A7AD79FA38AB}" destId="{17864ED7-2E02-4A96-9128-7AD3E59E2A14}" srcOrd="1" destOrd="0" presId="urn:microsoft.com/office/officeart/2005/8/layout/orgChart1"/>
    <dgm:cxn modelId="{43D48526-379C-4FF9-84FB-DD123D4CAB49}" type="presParOf" srcId="{FD761120-7080-4F5B-BAAF-3DB80ECA4101}" destId="{D5AD226D-390B-46C7-93C9-74AA6B157564}" srcOrd="1" destOrd="0" presId="urn:microsoft.com/office/officeart/2005/8/layout/orgChart1"/>
    <dgm:cxn modelId="{C0631888-9697-4A7D-907E-1F7FD9D4AC46}" type="presParOf" srcId="{D5AD226D-390B-46C7-93C9-74AA6B157564}" destId="{BA75AF3A-E2CF-4D9D-A0E4-B84F11149F74}" srcOrd="0" destOrd="0" presId="urn:microsoft.com/office/officeart/2005/8/layout/orgChart1"/>
    <dgm:cxn modelId="{3AB7BA63-A443-4EBD-A3F6-ECDBEB8414FF}" type="presParOf" srcId="{D5AD226D-390B-46C7-93C9-74AA6B157564}" destId="{6882309D-42B2-4693-9815-2AF3A07A6B89}" srcOrd="1" destOrd="0" presId="urn:microsoft.com/office/officeart/2005/8/layout/orgChart1"/>
    <dgm:cxn modelId="{1E17F7D1-93F4-43D4-94CF-2A9D6C8681C8}" type="presParOf" srcId="{6882309D-42B2-4693-9815-2AF3A07A6B89}" destId="{88CE024F-D792-4525-BD6B-515E9854716C}" srcOrd="0" destOrd="0" presId="urn:microsoft.com/office/officeart/2005/8/layout/orgChart1"/>
    <dgm:cxn modelId="{7D101D3F-2345-4BDE-AE32-6EC271549296}" type="presParOf" srcId="{88CE024F-D792-4525-BD6B-515E9854716C}" destId="{EE1B870B-AAD7-4352-811F-C3B4B6E9A6C7}" srcOrd="0" destOrd="0" presId="urn:microsoft.com/office/officeart/2005/8/layout/orgChart1"/>
    <dgm:cxn modelId="{6AF97ECA-3003-4734-819E-200AC2588BD8}" type="presParOf" srcId="{88CE024F-D792-4525-BD6B-515E9854716C}" destId="{A7B4E87E-6097-45FA-90FB-859EAA5FA359}" srcOrd="1" destOrd="0" presId="urn:microsoft.com/office/officeart/2005/8/layout/orgChart1"/>
    <dgm:cxn modelId="{E9E74AC8-34BA-41D0-82A9-6E5E94B6ED18}" type="presParOf" srcId="{6882309D-42B2-4693-9815-2AF3A07A6B89}" destId="{24FB4BF1-3ABB-4D92-B6C7-C360960B89A6}" srcOrd="1" destOrd="0" presId="urn:microsoft.com/office/officeart/2005/8/layout/orgChart1"/>
    <dgm:cxn modelId="{DE93B94C-9684-4EA4-9DA2-8B7AB6B29EB3}" type="presParOf" srcId="{24FB4BF1-3ABB-4D92-B6C7-C360960B89A6}" destId="{FA72FC20-EA67-455A-81A1-8F2B7C55747A}" srcOrd="0" destOrd="0" presId="urn:microsoft.com/office/officeart/2005/8/layout/orgChart1"/>
    <dgm:cxn modelId="{0BE11431-3FB8-4540-9C40-EB3436A520E6}" type="presParOf" srcId="{24FB4BF1-3ABB-4D92-B6C7-C360960B89A6}" destId="{C7ED9589-EB9C-40F0-9A2A-25B037CBB680}" srcOrd="1" destOrd="0" presId="urn:microsoft.com/office/officeart/2005/8/layout/orgChart1"/>
    <dgm:cxn modelId="{7DAC1782-2C0D-43C3-9925-1A0F5C6FE110}" type="presParOf" srcId="{C7ED9589-EB9C-40F0-9A2A-25B037CBB680}" destId="{2F984F9E-A389-42A9-82D0-064E15FEC886}" srcOrd="0" destOrd="0" presId="urn:microsoft.com/office/officeart/2005/8/layout/orgChart1"/>
    <dgm:cxn modelId="{0F262397-92F3-4152-9371-C2E3AC0344C0}" type="presParOf" srcId="{2F984F9E-A389-42A9-82D0-064E15FEC886}" destId="{0CB44A89-A606-42CE-B258-F2A9EDCDA48E}" srcOrd="0" destOrd="0" presId="urn:microsoft.com/office/officeart/2005/8/layout/orgChart1"/>
    <dgm:cxn modelId="{D9F6A2DA-31E3-4594-97A3-AD15E8B58DD9}" type="presParOf" srcId="{2F984F9E-A389-42A9-82D0-064E15FEC886}" destId="{F88BDFDD-90B4-4232-BCA4-CC5CD4C1A3B9}" srcOrd="1" destOrd="0" presId="urn:microsoft.com/office/officeart/2005/8/layout/orgChart1"/>
    <dgm:cxn modelId="{E801E46C-4836-4B6F-9326-0577FC88C919}" type="presParOf" srcId="{C7ED9589-EB9C-40F0-9A2A-25B037CBB680}" destId="{532D9431-5E5A-4866-9657-053BE12B5FBE}" srcOrd="1" destOrd="0" presId="urn:microsoft.com/office/officeart/2005/8/layout/orgChart1"/>
    <dgm:cxn modelId="{4D41D64D-AA67-4BA3-907A-0B4D599028B4}" type="presParOf" srcId="{532D9431-5E5A-4866-9657-053BE12B5FBE}" destId="{AC79E294-9D1E-466F-B47F-805EF756274E}" srcOrd="0" destOrd="0" presId="urn:microsoft.com/office/officeart/2005/8/layout/orgChart1"/>
    <dgm:cxn modelId="{3591347B-924F-44CA-ACEF-B8B41A50465F}" type="presParOf" srcId="{532D9431-5E5A-4866-9657-053BE12B5FBE}" destId="{73882846-7B01-4946-9CA7-EC140F9C4C29}" srcOrd="1" destOrd="0" presId="urn:microsoft.com/office/officeart/2005/8/layout/orgChart1"/>
    <dgm:cxn modelId="{0DF44206-2275-44C9-B85A-EC978C672889}" type="presParOf" srcId="{73882846-7B01-4946-9CA7-EC140F9C4C29}" destId="{A1D6CD67-FFF3-4F6E-B107-BC6BE3C36D55}" srcOrd="0" destOrd="0" presId="urn:microsoft.com/office/officeart/2005/8/layout/orgChart1"/>
    <dgm:cxn modelId="{56279274-DE0C-43D1-903C-8165C71AE9B3}" type="presParOf" srcId="{A1D6CD67-FFF3-4F6E-B107-BC6BE3C36D55}" destId="{B5816211-47D3-4BA6-893D-5284BCCCBCA0}" srcOrd="0" destOrd="0" presId="urn:microsoft.com/office/officeart/2005/8/layout/orgChart1"/>
    <dgm:cxn modelId="{5C6112F4-2A6E-4C5B-91DA-579503A1AE59}" type="presParOf" srcId="{A1D6CD67-FFF3-4F6E-B107-BC6BE3C36D55}" destId="{E4CD75A8-14DF-4ECD-993E-CBF732504EBB}" srcOrd="1" destOrd="0" presId="urn:microsoft.com/office/officeart/2005/8/layout/orgChart1"/>
    <dgm:cxn modelId="{FE4755E9-FDFF-4E5A-BDC2-1D2DC4E652E2}" type="presParOf" srcId="{73882846-7B01-4946-9CA7-EC140F9C4C29}" destId="{4B1C616D-D881-4984-9B6E-C294529BF4CF}" srcOrd="1" destOrd="0" presId="urn:microsoft.com/office/officeart/2005/8/layout/orgChart1"/>
    <dgm:cxn modelId="{045A6B3C-A9CF-4E1F-A1C0-65EFFF65B80C}" type="presParOf" srcId="{73882846-7B01-4946-9CA7-EC140F9C4C29}" destId="{600D1B2D-2427-4436-8C23-4C809E2253E4}" srcOrd="2" destOrd="0" presId="urn:microsoft.com/office/officeart/2005/8/layout/orgChart1"/>
    <dgm:cxn modelId="{4438E19E-738B-45AA-B9E6-64D3E367F172}" type="presParOf" srcId="{C7ED9589-EB9C-40F0-9A2A-25B037CBB680}" destId="{4B0D4BBF-34D8-4FF6-8CA2-70C099FFB885}" srcOrd="2" destOrd="0" presId="urn:microsoft.com/office/officeart/2005/8/layout/orgChart1"/>
    <dgm:cxn modelId="{D58FEEBE-5DDE-4199-B378-5720A5D1D674}" type="presParOf" srcId="{6882309D-42B2-4693-9815-2AF3A07A6B89}" destId="{48B4DD95-0E89-49EA-BFF0-1695BE3980F1}" srcOrd="2" destOrd="0" presId="urn:microsoft.com/office/officeart/2005/8/layout/orgChart1"/>
    <dgm:cxn modelId="{254EEB47-4A36-4F22-A16F-0EEF468A0C43}" type="presParOf" srcId="{FD761120-7080-4F5B-BAAF-3DB80ECA4101}" destId="{A1ED52E3-8EBF-4D72-AA28-DC39DD52E7AF}" srcOrd="2" destOrd="0" presId="urn:microsoft.com/office/officeart/2005/8/layout/orgChart1"/>
  </dgm:cxnLst>
  <dgm:bg>
    <a:blipFill>
      <a:blip xmlns:r="http://schemas.openxmlformats.org/officeDocument/2006/relationships" r:embed="rId1"/>
      <a:tile tx="0" ty="0" sx="100000" sy="100000" flip="none" algn="tl"/>
    </a:blipFill>
  </dgm:bg>
  <dgm:whole>
    <a:ln w="57150"/>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D09380-AAC2-4FC8-8D05-A633984B4EB9}" type="doc">
      <dgm:prSet loTypeId="urn:microsoft.com/office/officeart/2005/8/layout/vList2" loCatId="list" qsTypeId="urn:microsoft.com/office/officeart/2005/8/quickstyle/3d2" qsCatId="3D" csTypeId="urn:microsoft.com/office/officeart/2005/8/colors/accent2_2" csCatId="accent2"/>
      <dgm:spPr/>
      <dgm:t>
        <a:bodyPr/>
        <a:lstStyle/>
        <a:p>
          <a:pPr rtl="1"/>
          <a:endParaRPr lang="ar-EG"/>
        </a:p>
      </dgm:t>
    </dgm:pt>
    <dgm:pt modelId="{2D7FF90C-7F42-4497-BD6F-D9884BFE254A}">
      <dgm:prSet/>
      <dgm:spPr/>
      <dgm:t>
        <a:bodyPr/>
        <a:lstStyle/>
        <a:p>
          <a:pPr algn="ctr" rtl="1"/>
          <a:r>
            <a:rPr lang="ar-EG" b="1" dirty="0" smtClean="0"/>
            <a:t>تعريف التذوق الموسيقى</a:t>
          </a:r>
          <a:endParaRPr lang="ar-EG" dirty="0"/>
        </a:p>
      </dgm:t>
    </dgm:pt>
    <dgm:pt modelId="{ED90D71C-1F7E-471F-85ED-ABF1BB8CEAAB}" type="parTrans" cxnId="{BC52DC4B-B79A-498A-B777-8F3832FFB195}">
      <dgm:prSet/>
      <dgm:spPr/>
      <dgm:t>
        <a:bodyPr/>
        <a:lstStyle/>
        <a:p>
          <a:pPr rtl="1"/>
          <a:endParaRPr lang="ar-EG"/>
        </a:p>
      </dgm:t>
    </dgm:pt>
    <dgm:pt modelId="{E93772C1-0598-42DD-BDFF-BCF12DECF936}" type="sibTrans" cxnId="{BC52DC4B-B79A-498A-B777-8F3832FFB195}">
      <dgm:prSet/>
      <dgm:spPr/>
      <dgm:t>
        <a:bodyPr/>
        <a:lstStyle/>
        <a:p>
          <a:pPr rtl="1"/>
          <a:endParaRPr lang="ar-EG"/>
        </a:p>
      </dgm:t>
    </dgm:pt>
    <dgm:pt modelId="{AAEABEE3-647E-405E-80B1-9C91D7551F5E}" type="pres">
      <dgm:prSet presAssocID="{36D09380-AAC2-4FC8-8D05-A633984B4EB9}" presName="linear" presStyleCnt="0">
        <dgm:presLayoutVars>
          <dgm:animLvl val="lvl"/>
          <dgm:resizeHandles val="exact"/>
        </dgm:presLayoutVars>
      </dgm:prSet>
      <dgm:spPr/>
      <dgm:t>
        <a:bodyPr/>
        <a:lstStyle/>
        <a:p>
          <a:pPr rtl="1"/>
          <a:endParaRPr lang="ar-EG"/>
        </a:p>
      </dgm:t>
    </dgm:pt>
    <dgm:pt modelId="{8C07AED8-4C1F-4EEF-9BCA-D645A461D25D}" type="pres">
      <dgm:prSet presAssocID="{2D7FF90C-7F42-4497-BD6F-D9884BFE254A}" presName="parentText" presStyleLbl="node1" presStyleIdx="0" presStyleCnt="1">
        <dgm:presLayoutVars>
          <dgm:chMax val="0"/>
          <dgm:bulletEnabled val="1"/>
        </dgm:presLayoutVars>
      </dgm:prSet>
      <dgm:spPr/>
      <dgm:t>
        <a:bodyPr/>
        <a:lstStyle/>
        <a:p>
          <a:pPr rtl="1"/>
          <a:endParaRPr lang="ar-EG"/>
        </a:p>
      </dgm:t>
    </dgm:pt>
  </dgm:ptLst>
  <dgm:cxnLst>
    <dgm:cxn modelId="{2CF09ED4-05B1-40A6-88F3-883562BF1DD9}" type="presOf" srcId="{2D7FF90C-7F42-4497-BD6F-D9884BFE254A}" destId="{8C07AED8-4C1F-4EEF-9BCA-D645A461D25D}" srcOrd="0" destOrd="0" presId="urn:microsoft.com/office/officeart/2005/8/layout/vList2"/>
    <dgm:cxn modelId="{BC52DC4B-B79A-498A-B777-8F3832FFB195}" srcId="{36D09380-AAC2-4FC8-8D05-A633984B4EB9}" destId="{2D7FF90C-7F42-4497-BD6F-D9884BFE254A}" srcOrd="0" destOrd="0" parTransId="{ED90D71C-1F7E-471F-85ED-ABF1BB8CEAAB}" sibTransId="{E93772C1-0598-42DD-BDFF-BCF12DECF936}"/>
    <dgm:cxn modelId="{25CF3A5C-86BF-44BF-BB1E-F53E36A8FC0E}" type="presOf" srcId="{36D09380-AAC2-4FC8-8D05-A633984B4EB9}" destId="{AAEABEE3-647E-405E-80B1-9C91D7551F5E}" srcOrd="0" destOrd="0" presId="urn:microsoft.com/office/officeart/2005/8/layout/vList2"/>
    <dgm:cxn modelId="{E3F4C708-A433-4529-90D2-02CC5A3CCA80}" type="presParOf" srcId="{AAEABEE3-647E-405E-80B1-9C91D7551F5E}" destId="{8C07AED8-4C1F-4EEF-9BCA-D645A461D25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46918C-F903-44C0-823A-9B74C56FD796}" type="doc">
      <dgm:prSet loTypeId="urn:microsoft.com/office/officeart/2005/8/layout/pyramid2" loCatId="pyramid" qsTypeId="urn:microsoft.com/office/officeart/2005/8/quickstyle/3d3" qsCatId="3D" csTypeId="urn:microsoft.com/office/officeart/2005/8/colors/accent3_2" csCatId="accent3" phldr="1"/>
      <dgm:spPr/>
      <dgm:t>
        <a:bodyPr/>
        <a:lstStyle/>
        <a:p>
          <a:pPr rtl="1"/>
          <a:endParaRPr lang="ar-EG"/>
        </a:p>
      </dgm:t>
    </dgm:pt>
    <dgm:pt modelId="{BA084E3E-01F6-4C80-8596-247AFD37ABAA}">
      <dgm:prSet custT="1"/>
      <dgm:spPr>
        <a:solidFill>
          <a:schemeClr val="accent6">
            <a:lumMod val="60000"/>
            <a:lumOff val="40000"/>
            <a:alpha val="90000"/>
          </a:schemeClr>
        </a:solidFill>
      </dgm:spPr>
      <dgm:t>
        <a:bodyPr/>
        <a:lstStyle/>
        <a:p>
          <a:pPr algn="just" rtl="1"/>
          <a:r>
            <a:rPr lang="ar-EG" sz="2000" b="1" u="sng" dirty="0" smtClean="0">
              <a:solidFill>
                <a:srgbClr val="FF0000"/>
              </a:solidFill>
            </a:rPr>
            <a:t>ويمكن تعريف التذوق الموسيقى بانه </a:t>
          </a:r>
          <a:r>
            <a:rPr lang="ar-EG" sz="2000" b="1" dirty="0" smtClean="0">
              <a:solidFill>
                <a:srgbClr val="0000FF"/>
              </a:solidFill>
            </a:rPr>
            <a:t>:</a:t>
          </a:r>
        </a:p>
        <a:p>
          <a:pPr marL="1258888" indent="0" algn="ctr" rtl="1"/>
          <a:r>
            <a:rPr lang="ar-EG" sz="2400" b="1" dirty="0" smtClean="0">
              <a:solidFill>
                <a:srgbClr val="0000FF"/>
              </a:solidFill>
            </a:rPr>
            <a:t>الحساسية للقيمة لجمالية للموسيقى وان الإحساس الجمالي لا بد وأن يتضمن الاستمتاع والمعرفة </a:t>
          </a:r>
          <a:endParaRPr lang="ar-EG" sz="2400" b="1" dirty="0">
            <a:solidFill>
              <a:srgbClr val="0000FF"/>
            </a:solidFill>
          </a:endParaRPr>
        </a:p>
      </dgm:t>
    </dgm:pt>
    <dgm:pt modelId="{9A5F6FBC-9E1A-45FF-A75A-2852D99E5852}" type="parTrans" cxnId="{1C4979B9-52D4-49C1-90E9-56A5CA20C5AA}">
      <dgm:prSet/>
      <dgm:spPr/>
      <dgm:t>
        <a:bodyPr/>
        <a:lstStyle/>
        <a:p>
          <a:pPr rtl="1"/>
          <a:endParaRPr lang="ar-EG"/>
        </a:p>
      </dgm:t>
    </dgm:pt>
    <dgm:pt modelId="{7EE864C9-9A23-4B97-A7D4-A33CBF69354D}" type="sibTrans" cxnId="{1C4979B9-52D4-49C1-90E9-56A5CA20C5AA}">
      <dgm:prSet/>
      <dgm:spPr/>
      <dgm:t>
        <a:bodyPr/>
        <a:lstStyle/>
        <a:p>
          <a:pPr rtl="1"/>
          <a:endParaRPr lang="ar-EG"/>
        </a:p>
      </dgm:t>
    </dgm:pt>
    <dgm:pt modelId="{F5E82D8C-F7A7-48F1-9FA2-D85E958ABAD9}">
      <dgm:prSet custT="1"/>
      <dgm:spPr>
        <a:solidFill>
          <a:schemeClr val="accent5">
            <a:lumMod val="60000"/>
            <a:lumOff val="40000"/>
            <a:alpha val="90000"/>
          </a:schemeClr>
        </a:solidFill>
        <a:ln w="76200"/>
      </dgm:spPr>
      <dgm:t>
        <a:bodyPr/>
        <a:lstStyle/>
        <a:p>
          <a:pPr algn="just" rtl="1"/>
          <a:r>
            <a:rPr lang="ar-EG" sz="1600" b="1" u="sng" dirty="0" smtClean="0">
              <a:solidFill>
                <a:srgbClr val="FF0000"/>
              </a:solidFill>
            </a:rPr>
            <a:t>والمقصود بالتعريف : </a:t>
          </a:r>
        </a:p>
        <a:p>
          <a:pPr marL="1346200" indent="0" algn="just" rtl="1"/>
          <a:r>
            <a:rPr lang="ar-EG" sz="2000" b="1" dirty="0" smtClean="0">
              <a:solidFill>
                <a:srgbClr val="0000FF"/>
              </a:solidFill>
            </a:rPr>
            <a:t>ان الوصول للتذوق لابد وان يكتمل بكلا من الاستمتاع بجمال الاحساس بالعمل الموسيقى وفهم مكونات هذا العمل من معرفة ملامح وهندسة اللحن وتناسق وتناغم الجمل الموسيقية المكونة له </a:t>
          </a:r>
          <a:endParaRPr lang="ar-EG" sz="2000" b="1" dirty="0">
            <a:solidFill>
              <a:srgbClr val="0000FF"/>
            </a:solidFill>
          </a:endParaRPr>
        </a:p>
      </dgm:t>
    </dgm:pt>
    <dgm:pt modelId="{053DE7A1-8C58-43A8-9895-A57E1D85D9B3}" type="parTrans" cxnId="{FB8B9C4F-FB91-481E-A8D7-AE446D7C14DC}">
      <dgm:prSet/>
      <dgm:spPr/>
      <dgm:t>
        <a:bodyPr/>
        <a:lstStyle/>
        <a:p>
          <a:pPr rtl="1"/>
          <a:endParaRPr lang="ar-EG"/>
        </a:p>
      </dgm:t>
    </dgm:pt>
    <dgm:pt modelId="{63C622B0-47FC-4762-8400-617EBB7FE474}" type="sibTrans" cxnId="{FB8B9C4F-FB91-481E-A8D7-AE446D7C14DC}">
      <dgm:prSet/>
      <dgm:spPr/>
      <dgm:t>
        <a:bodyPr/>
        <a:lstStyle/>
        <a:p>
          <a:pPr rtl="1"/>
          <a:endParaRPr lang="ar-EG"/>
        </a:p>
      </dgm:t>
    </dgm:pt>
    <dgm:pt modelId="{AF2D7591-3EDE-4428-BC67-8ED92F877034}">
      <dgm:prSet custT="1"/>
      <dgm:spPr>
        <a:solidFill>
          <a:schemeClr val="accent2">
            <a:lumMod val="40000"/>
            <a:lumOff val="60000"/>
            <a:alpha val="90000"/>
          </a:schemeClr>
        </a:solidFill>
      </dgm:spPr>
      <dgm:t>
        <a:bodyPr/>
        <a:lstStyle/>
        <a:p>
          <a:pPr algn="just" rtl="1"/>
          <a:r>
            <a:rPr lang="ar-EG" sz="1600" b="1" u="sng" dirty="0" smtClean="0">
              <a:solidFill>
                <a:srgbClr val="FF0000"/>
              </a:solidFill>
            </a:rPr>
            <a:t>وجدير بالذكر ان التذوق الموسيقى </a:t>
          </a:r>
        </a:p>
        <a:p>
          <a:pPr marL="1612900" indent="0" algn="just" rtl="1"/>
          <a:r>
            <a:rPr lang="ar-EG" sz="2000" b="1" dirty="0" smtClean="0">
              <a:solidFill>
                <a:srgbClr val="0000FF"/>
              </a:solidFill>
            </a:rPr>
            <a:t>يعد احدى المهارات الموسيقية ويرتبط بمهارة الاستماع والذى يعد نافذة التذوق فلا يمكن تذوق الموسيقى بدون استماع وانصات ويجدر بنا ان نفرق هنا بين الاستماع والسماع  </a:t>
          </a:r>
          <a:endParaRPr lang="ar-EG" sz="2000" b="1" dirty="0">
            <a:solidFill>
              <a:srgbClr val="0000FF"/>
            </a:solidFill>
          </a:endParaRPr>
        </a:p>
      </dgm:t>
    </dgm:pt>
    <dgm:pt modelId="{8C8CE312-F7CF-43C1-A096-3939DB6E7FBA}" type="parTrans" cxnId="{BFF615DE-14D6-40E6-B199-4336519307CC}">
      <dgm:prSet/>
      <dgm:spPr/>
      <dgm:t>
        <a:bodyPr/>
        <a:lstStyle/>
        <a:p>
          <a:pPr rtl="1"/>
          <a:endParaRPr lang="ar-EG"/>
        </a:p>
      </dgm:t>
    </dgm:pt>
    <dgm:pt modelId="{9A86AF65-1378-419F-9806-1014AC6DD186}" type="sibTrans" cxnId="{BFF615DE-14D6-40E6-B199-4336519307CC}">
      <dgm:prSet/>
      <dgm:spPr/>
      <dgm:t>
        <a:bodyPr/>
        <a:lstStyle/>
        <a:p>
          <a:pPr rtl="1"/>
          <a:endParaRPr lang="ar-EG"/>
        </a:p>
      </dgm:t>
    </dgm:pt>
    <dgm:pt modelId="{03D40CF8-6AB5-4087-9B2F-1D7CFFC1BBB0}" type="pres">
      <dgm:prSet presAssocID="{D446918C-F903-44C0-823A-9B74C56FD796}" presName="compositeShape" presStyleCnt="0">
        <dgm:presLayoutVars>
          <dgm:dir/>
          <dgm:resizeHandles/>
        </dgm:presLayoutVars>
      </dgm:prSet>
      <dgm:spPr/>
      <dgm:t>
        <a:bodyPr/>
        <a:lstStyle/>
        <a:p>
          <a:pPr rtl="1"/>
          <a:endParaRPr lang="ar-EG"/>
        </a:p>
      </dgm:t>
    </dgm:pt>
    <dgm:pt modelId="{81117249-9987-43A4-BDD8-CBDB3652CD0E}" type="pres">
      <dgm:prSet presAssocID="{D446918C-F903-44C0-823A-9B74C56FD796}" presName="pyramid" presStyleLbl="node1" presStyleIdx="0" presStyleCnt="1"/>
      <dgm:spPr/>
    </dgm:pt>
    <dgm:pt modelId="{5124E545-1A5B-4669-A1B0-0762B3DB6142}" type="pres">
      <dgm:prSet presAssocID="{D446918C-F903-44C0-823A-9B74C56FD796}" presName="theList" presStyleCnt="0"/>
      <dgm:spPr/>
    </dgm:pt>
    <dgm:pt modelId="{DE872B53-3D8F-4467-A23D-3AD6D85135E2}" type="pres">
      <dgm:prSet presAssocID="{BA084E3E-01F6-4C80-8596-247AFD37ABAA}" presName="aNode" presStyleLbl="fgAcc1" presStyleIdx="0" presStyleCnt="3" custScaleX="215306" custScaleY="217167" custLinFactY="-28121" custLinFactNeighborX="-709" custLinFactNeighborY="-100000">
        <dgm:presLayoutVars>
          <dgm:bulletEnabled val="1"/>
        </dgm:presLayoutVars>
      </dgm:prSet>
      <dgm:spPr/>
      <dgm:t>
        <a:bodyPr/>
        <a:lstStyle/>
        <a:p>
          <a:pPr rtl="1"/>
          <a:endParaRPr lang="ar-EG"/>
        </a:p>
      </dgm:t>
    </dgm:pt>
    <dgm:pt modelId="{9A302252-0501-4655-9EF7-BE6CA2660F34}" type="pres">
      <dgm:prSet presAssocID="{BA084E3E-01F6-4C80-8596-247AFD37ABAA}" presName="aSpace" presStyleCnt="0"/>
      <dgm:spPr/>
    </dgm:pt>
    <dgm:pt modelId="{EF65BD95-3088-4657-8618-AD5859688A45}" type="pres">
      <dgm:prSet presAssocID="{F5E82D8C-F7A7-48F1-9FA2-D85E958ABAD9}" presName="aNode" presStyleLbl="fgAcc1" presStyleIdx="1" presStyleCnt="3" custScaleX="235575" custScaleY="229792" custLinFactY="-17530" custLinFactNeighborX="-1884" custLinFactNeighborY="-100000">
        <dgm:presLayoutVars>
          <dgm:bulletEnabled val="1"/>
        </dgm:presLayoutVars>
      </dgm:prSet>
      <dgm:spPr/>
      <dgm:t>
        <a:bodyPr/>
        <a:lstStyle/>
        <a:p>
          <a:pPr rtl="1"/>
          <a:endParaRPr lang="ar-EG"/>
        </a:p>
      </dgm:t>
    </dgm:pt>
    <dgm:pt modelId="{57D8AAC5-2633-46F7-BA22-1031986C91D8}" type="pres">
      <dgm:prSet presAssocID="{F5E82D8C-F7A7-48F1-9FA2-D85E958ABAD9}" presName="aSpace" presStyleCnt="0"/>
      <dgm:spPr/>
    </dgm:pt>
    <dgm:pt modelId="{538E9453-5209-47C7-B464-01E784489AEF}" type="pres">
      <dgm:prSet presAssocID="{AF2D7591-3EDE-4428-BC67-8ED92F877034}" presName="aNode" presStyleLbl="fgAcc1" presStyleIdx="2" presStyleCnt="3" custScaleX="238288" custScaleY="246078" custLinFactY="-8062" custLinFactNeighborX="-2441" custLinFactNeighborY="-100000">
        <dgm:presLayoutVars>
          <dgm:bulletEnabled val="1"/>
        </dgm:presLayoutVars>
      </dgm:prSet>
      <dgm:spPr/>
      <dgm:t>
        <a:bodyPr/>
        <a:lstStyle/>
        <a:p>
          <a:pPr rtl="1"/>
          <a:endParaRPr lang="ar-EG"/>
        </a:p>
      </dgm:t>
    </dgm:pt>
    <dgm:pt modelId="{677D6DD0-5546-4E69-B2D8-BC868CE326E5}" type="pres">
      <dgm:prSet presAssocID="{AF2D7591-3EDE-4428-BC67-8ED92F877034}" presName="aSpace" presStyleCnt="0"/>
      <dgm:spPr/>
    </dgm:pt>
  </dgm:ptLst>
  <dgm:cxnLst>
    <dgm:cxn modelId="{B056E389-56DC-4279-BF54-712EBC28E1A6}" type="presOf" srcId="{BA084E3E-01F6-4C80-8596-247AFD37ABAA}" destId="{DE872B53-3D8F-4467-A23D-3AD6D85135E2}" srcOrd="0" destOrd="0" presId="urn:microsoft.com/office/officeart/2005/8/layout/pyramid2"/>
    <dgm:cxn modelId="{7F45E1A9-367E-4795-99D2-32E7CF1F2B3C}" type="presOf" srcId="{D446918C-F903-44C0-823A-9B74C56FD796}" destId="{03D40CF8-6AB5-4087-9B2F-1D7CFFC1BBB0}" srcOrd="0" destOrd="0" presId="urn:microsoft.com/office/officeart/2005/8/layout/pyramid2"/>
    <dgm:cxn modelId="{13F9F2B7-D3B5-4CCC-A00D-EBD8FEB1E2E9}" type="presOf" srcId="{AF2D7591-3EDE-4428-BC67-8ED92F877034}" destId="{538E9453-5209-47C7-B464-01E784489AEF}" srcOrd="0" destOrd="0" presId="urn:microsoft.com/office/officeart/2005/8/layout/pyramid2"/>
    <dgm:cxn modelId="{B34F9A2C-342A-4595-8BE7-3C6C36003908}" type="presOf" srcId="{F5E82D8C-F7A7-48F1-9FA2-D85E958ABAD9}" destId="{EF65BD95-3088-4657-8618-AD5859688A45}" srcOrd="0" destOrd="0" presId="urn:microsoft.com/office/officeart/2005/8/layout/pyramid2"/>
    <dgm:cxn modelId="{FB8B9C4F-FB91-481E-A8D7-AE446D7C14DC}" srcId="{D446918C-F903-44C0-823A-9B74C56FD796}" destId="{F5E82D8C-F7A7-48F1-9FA2-D85E958ABAD9}" srcOrd="1" destOrd="0" parTransId="{053DE7A1-8C58-43A8-9895-A57E1D85D9B3}" sibTransId="{63C622B0-47FC-4762-8400-617EBB7FE474}"/>
    <dgm:cxn modelId="{1C4979B9-52D4-49C1-90E9-56A5CA20C5AA}" srcId="{D446918C-F903-44C0-823A-9B74C56FD796}" destId="{BA084E3E-01F6-4C80-8596-247AFD37ABAA}" srcOrd="0" destOrd="0" parTransId="{9A5F6FBC-9E1A-45FF-A75A-2852D99E5852}" sibTransId="{7EE864C9-9A23-4B97-A7D4-A33CBF69354D}"/>
    <dgm:cxn modelId="{BFF615DE-14D6-40E6-B199-4336519307CC}" srcId="{D446918C-F903-44C0-823A-9B74C56FD796}" destId="{AF2D7591-3EDE-4428-BC67-8ED92F877034}" srcOrd="2" destOrd="0" parTransId="{8C8CE312-F7CF-43C1-A096-3939DB6E7FBA}" sibTransId="{9A86AF65-1378-419F-9806-1014AC6DD186}"/>
    <dgm:cxn modelId="{3A779600-5542-42B2-8969-8E39E9B2799F}" type="presParOf" srcId="{03D40CF8-6AB5-4087-9B2F-1D7CFFC1BBB0}" destId="{81117249-9987-43A4-BDD8-CBDB3652CD0E}" srcOrd="0" destOrd="0" presId="urn:microsoft.com/office/officeart/2005/8/layout/pyramid2"/>
    <dgm:cxn modelId="{786F8C70-9976-40C7-842C-8C34DE1B27FC}" type="presParOf" srcId="{03D40CF8-6AB5-4087-9B2F-1D7CFFC1BBB0}" destId="{5124E545-1A5B-4669-A1B0-0762B3DB6142}" srcOrd="1" destOrd="0" presId="urn:microsoft.com/office/officeart/2005/8/layout/pyramid2"/>
    <dgm:cxn modelId="{D0CB0390-2F26-4B48-BFEF-129A6BD3816B}" type="presParOf" srcId="{5124E545-1A5B-4669-A1B0-0762B3DB6142}" destId="{DE872B53-3D8F-4467-A23D-3AD6D85135E2}" srcOrd="0" destOrd="0" presId="urn:microsoft.com/office/officeart/2005/8/layout/pyramid2"/>
    <dgm:cxn modelId="{3F35C640-76D0-4B2A-A790-65CC8072EF6E}" type="presParOf" srcId="{5124E545-1A5B-4669-A1B0-0762B3DB6142}" destId="{9A302252-0501-4655-9EF7-BE6CA2660F34}" srcOrd="1" destOrd="0" presId="urn:microsoft.com/office/officeart/2005/8/layout/pyramid2"/>
    <dgm:cxn modelId="{290CC984-7AAE-4ED7-B6FC-A475D7BA68CE}" type="presParOf" srcId="{5124E545-1A5B-4669-A1B0-0762B3DB6142}" destId="{EF65BD95-3088-4657-8618-AD5859688A45}" srcOrd="2" destOrd="0" presId="urn:microsoft.com/office/officeart/2005/8/layout/pyramid2"/>
    <dgm:cxn modelId="{27AD0872-CC31-4500-8D77-11165D6FBC15}" type="presParOf" srcId="{5124E545-1A5B-4669-A1B0-0762B3DB6142}" destId="{57D8AAC5-2633-46F7-BA22-1031986C91D8}" srcOrd="3" destOrd="0" presId="urn:microsoft.com/office/officeart/2005/8/layout/pyramid2"/>
    <dgm:cxn modelId="{16405D20-1231-43A5-AC67-51C9C66AFE28}" type="presParOf" srcId="{5124E545-1A5B-4669-A1B0-0762B3DB6142}" destId="{538E9453-5209-47C7-B464-01E784489AEF}" srcOrd="4" destOrd="0" presId="urn:microsoft.com/office/officeart/2005/8/layout/pyramid2"/>
    <dgm:cxn modelId="{DE8D38AF-47A2-4300-97E0-84CE8A6C9C0C}" type="presParOf" srcId="{5124E545-1A5B-4669-A1B0-0762B3DB6142}" destId="{677D6DD0-5546-4E69-B2D8-BC868CE326E5}" srcOrd="5" destOrd="0" presId="urn:microsoft.com/office/officeart/2005/8/layout/pyramid2"/>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B9A3A5-5A68-40AE-B13A-EB8B4C2F3C1B}" type="doc">
      <dgm:prSet loTypeId="urn:microsoft.com/office/officeart/2005/8/layout/target3" loCatId="relationship" qsTypeId="urn:microsoft.com/office/officeart/2005/8/quickstyle/simple1" qsCatId="simple" csTypeId="urn:microsoft.com/office/officeart/2005/8/colors/colorful2" csCatId="colorful" phldr="1"/>
      <dgm:spPr/>
      <dgm:t>
        <a:bodyPr/>
        <a:lstStyle/>
        <a:p>
          <a:pPr rtl="1"/>
          <a:endParaRPr lang="ar-EG"/>
        </a:p>
      </dgm:t>
    </dgm:pt>
    <dgm:pt modelId="{9E11F9D6-D3EB-4633-B613-9B8860086D6B}">
      <dgm:prSet>
        <dgm:style>
          <a:lnRef idx="0">
            <a:schemeClr val="accent6"/>
          </a:lnRef>
          <a:fillRef idx="3">
            <a:schemeClr val="accent6"/>
          </a:fillRef>
          <a:effectRef idx="3">
            <a:schemeClr val="accent6"/>
          </a:effectRef>
          <a:fontRef idx="minor">
            <a:schemeClr val="lt1"/>
          </a:fontRef>
        </dgm:style>
      </dgm:prSet>
      <dgm:spPr/>
      <dgm:t>
        <a:bodyPr/>
        <a:lstStyle/>
        <a:p>
          <a:pPr rtl="1"/>
          <a:r>
            <a:rPr lang="ar-EG" b="1" dirty="0" smtClean="0">
              <a:solidFill>
                <a:srgbClr val="FF0000"/>
              </a:solidFill>
            </a:rPr>
            <a:t>الاستماع</a:t>
          </a:r>
          <a:r>
            <a:rPr lang="en-US" b="1" dirty="0" smtClean="0">
              <a:solidFill>
                <a:srgbClr val="FF0000"/>
              </a:solidFill>
            </a:rPr>
            <a:t>listening    </a:t>
          </a:r>
          <a:r>
            <a:rPr lang="ar-EG" b="1" dirty="0" smtClean="0">
              <a:solidFill>
                <a:srgbClr val="FF0000"/>
              </a:solidFill>
            </a:rPr>
            <a:t>  </a:t>
          </a:r>
          <a:endParaRPr lang="ar-EG" dirty="0">
            <a:solidFill>
              <a:srgbClr val="FF0000"/>
            </a:solidFill>
          </a:endParaRPr>
        </a:p>
      </dgm:t>
    </dgm:pt>
    <dgm:pt modelId="{3FBB7559-FB7E-45C1-A99B-0B367D4D7DC0}" type="parTrans" cxnId="{6230831A-203A-4408-80C3-498A4EA4A9FC}">
      <dgm:prSet/>
      <dgm:spPr/>
      <dgm:t>
        <a:bodyPr/>
        <a:lstStyle/>
        <a:p>
          <a:pPr rtl="1"/>
          <a:endParaRPr lang="ar-EG"/>
        </a:p>
      </dgm:t>
    </dgm:pt>
    <dgm:pt modelId="{E59D4042-3F88-40A4-A72D-F03712D9D3E3}" type="sibTrans" cxnId="{6230831A-203A-4408-80C3-498A4EA4A9FC}">
      <dgm:prSet/>
      <dgm:spPr/>
      <dgm:t>
        <a:bodyPr/>
        <a:lstStyle/>
        <a:p>
          <a:pPr rtl="1"/>
          <a:endParaRPr lang="ar-EG"/>
        </a:p>
      </dgm:t>
    </dgm:pt>
    <dgm:pt modelId="{52EAE8D0-199E-4EB7-BEE2-592FEE378079}" type="pres">
      <dgm:prSet presAssocID="{76B9A3A5-5A68-40AE-B13A-EB8B4C2F3C1B}" presName="Name0" presStyleCnt="0">
        <dgm:presLayoutVars>
          <dgm:chMax val="7"/>
          <dgm:dir/>
          <dgm:animLvl val="lvl"/>
          <dgm:resizeHandles val="exact"/>
        </dgm:presLayoutVars>
      </dgm:prSet>
      <dgm:spPr/>
      <dgm:t>
        <a:bodyPr/>
        <a:lstStyle/>
        <a:p>
          <a:pPr rtl="1"/>
          <a:endParaRPr lang="ar-EG"/>
        </a:p>
      </dgm:t>
    </dgm:pt>
    <dgm:pt modelId="{F4153103-132E-46E4-830A-8A3833A0FB44}" type="pres">
      <dgm:prSet presAssocID="{9E11F9D6-D3EB-4633-B613-9B8860086D6B}" presName="circle1" presStyleLbl="node1" presStyleIdx="0" presStyleCnt="1"/>
      <dgm:spPr/>
    </dgm:pt>
    <dgm:pt modelId="{B6C445CA-7187-4F69-8CE4-95C8820E8404}" type="pres">
      <dgm:prSet presAssocID="{9E11F9D6-D3EB-4633-B613-9B8860086D6B}" presName="space" presStyleCnt="0"/>
      <dgm:spPr/>
    </dgm:pt>
    <dgm:pt modelId="{4FB9874F-82EF-42BC-A040-1D398986172D}" type="pres">
      <dgm:prSet presAssocID="{9E11F9D6-D3EB-4633-B613-9B8860086D6B}" presName="rect1" presStyleLbl="alignAcc1" presStyleIdx="0" presStyleCnt="1"/>
      <dgm:spPr/>
      <dgm:t>
        <a:bodyPr/>
        <a:lstStyle/>
        <a:p>
          <a:pPr rtl="1"/>
          <a:endParaRPr lang="ar-EG"/>
        </a:p>
      </dgm:t>
    </dgm:pt>
    <dgm:pt modelId="{2A154F37-0BB1-4232-83D1-42E9574C79E9}" type="pres">
      <dgm:prSet presAssocID="{9E11F9D6-D3EB-4633-B613-9B8860086D6B}" presName="rect1ParTxNoCh" presStyleLbl="alignAcc1" presStyleIdx="0" presStyleCnt="1">
        <dgm:presLayoutVars>
          <dgm:chMax val="1"/>
          <dgm:bulletEnabled val="1"/>
        </dgm:presLayoutVars>
      </dgm:prSet>
      <dgm:spPr/>
      <dgm:t>
        <a:bodyPr/>
        <a:lstStyle/>
        <a:p>
          <a:pPr rtl="1"/>
          <a:endParaRPr lang="ar-EG"/>
        </a:p>
      </dgm:t>
    </dgm:pt>
  </dgm:ptLst>
  <dgm:cxnLst>
    <dgm:cxn modelId="{6230831A-203A-4408-80C3-498A4EA4A9FC}" srcId="{76B9A3A5-5A68-40AE-B13A-EB8B4C2F3C1B}" destId="{9E11F9D6-D3EB-4633-B613-9B8860086D6B}" srcOrd="0" destOrd="0" parTransId="{3FBB7559-FB7E-45C1-A99B-0B367D4D7DC0}" sibTransId="{E59D4042-3F88-40A4-A72D-F03712D9D3E3}"/>
    <dgm:cxn modelId="{AD968467-B2BF-494B-85C7-957EFCE28E6B}" type="presOf" srcId="{9E11F9D6-D3EB-4633-B613-9B8860086D6B}" destId="{4FB9874F-82EF-42BC-A040-1D398986172D}" srcOrd="0" destOrd="0" presId="urn:microsoft.com/office/officeart/2005/8/layout/target3"/>
    <dgm:cxn modelId="{E6F79739-D24F-401B-B03B-5DDDAF32E7CC}" type="presOf" srcId="{76B9A3A5-5A68-40AE-B13A-EB8B4C2F3C1B}" destId="{52EAE8D0-199E-4EB7-BEE2-592FEE378079}" srcOrd="0" destOrd="0" presId="urn:microsoft.com/office/officeart/2005/8/layout/target3"/>
    <dgm:cxn modelId="{48B04178-D2F0-42C8-83D6-6F8EF2C47319}" type="presOf" srcId="{9E11F9D6-D3EB-4633-B613-9B8860086D6B}" destId="{2A154F37-0BB1-4232-83D1-42E9574C79E9}" srcOrd="1" destOrd="0" presId="urn:microsoft.com/office/officeart/2005/8/layout/target3"/>
    <dgm:cxn modelId="{01F1D8D2-2F08-4F7C-9523-D7F5FF145656}" type="presParOf" srcId="{52EAE8D0-199E-4EB7-BEE2-592FEE378079}" destId="{F4153103-132E-46E4-830A-8A3833A0FB44}" srcOrd="0" destOrd="0" presId="urn:microsoft.com/office/officeart/2005/8/layout/target3"/>
    <dgm:cxn modelId="{242B7CF4-604C-4883-AA33-0BFED37A9DE7}" type="presParOf" srcId="{52EAE8D0-199E-4EB7-BEE2-592FEE378079}" destId="{B6C445CA-7187-4F69-8CE4-95C8820E8404}" srcOrd="1" destOrd="0" presId="urn:microsoft.com/office/officeart/2005/8/layout/target3"/>
    <dgm:cxn modelId="{EDA5017C-D4EC-41EC-BDDA-F02F5F4079F0}" type="presParOf" srcId="{52EAE8D0-199E-4EB7-BEE2-592FEE378079}" destId="{4FB9874F-82EF-42BC-A040-1D398986172D}" srcOrd="2" destOrd="0" presId="urn:microsoft.com/office/officeart/2005/8/layout/target3"/>
    <dgm:cxn modelId="{A8DB0CC4-E79A-4520-8010-6841F8FF7329}" type="presParOf" srcId="{52EAE8D0-199E-4EB7-BEE2-592FEE378079}" destId="{2A154F37-0BB1-4232-83D1-42E9574C79E9}"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9FB3A87-6DD0-4DB9-893E-B78E47300A50}" type="doc">
      <dgm:prSet loTypeId="urn:microsoft.com/office/officeart/2005/8/layout/target3" loCatId="relationship" qsTypeId="urn:microsoft.com/office/officeart/2005/8/quickstyle/3d1" qsCatId="3D" csTypeId="urn:microsoft.com/office/officeart/2005/8/colors/colorful2" csCatId="colorful" phldr="1"/>
      <dgm:spPr/>
      <dgm:t>
        <a:bodyPr/>
        <a:lstStyle/>
        <a:p>
          <a:pPr rtl="1"/>
          <a:endParaRPr lang="ar-EG"/>
        </a:p>
      </dgm:t>
    </dgm:pt>
    <dgm:pt modelId="{67A8EF61-36FD-4022-8218-F5978F682DC4}">
      <dgm:prSet custT="1"/>
      <dgm:spPr>
        <a:solidFill>
          <a:srgbClr val="92D050"/>
        </a:solidFill>
      </dgm:spPr>
      <dgm:t>
        <a:bodyPr/>
        <a:lstStyle/>
        <a:p>
          <a:pPr algn="just" rtl="1"/>
          <a:r>
            <a:rPr lang="ar-EG" sz="3600" dirty="0" smtClean="0">
              <a:solidFill>
                <a:srgbClr val="FF0000"/>
              </a:solidFill>
            </a:rPr>
            <a:t>فالاستماع يتعلق بوظيفة العقل</a:t>
          </a:r>
          <a:endParaRPr lang="ar-EG" sz="3600" dirty="0">
            <a:solidFill>
              <a:srgbClr val="FF0000"/>
            </a:solidFill>
          </a:endParaRPr>
        </a:p>
      </dgm:t>
    </dgm:pt>
    <dgm:pt modelId="{77A64D8A-39AA-4FD3-A4DD-B509A113B1FB}" type="parTrans" cxnId="{47633E4A-9AE0-4F02-8302-D351026C5884}">
      <dgm:prSet/>
      <dgm:spPr/>
      <dgm:t>
        <a:bodyPr/>
        <a:lstStyle/>
        <a:p>
          <a:pPr rtl="1"/>
          <a:endParaRPr lang="ar-EG"/>
        </a:p>
      </dgm:t>
    </dgm:pt>
    <dgm:pt modelId="{E07D4BCB-FF47-4D68-AC14-A68FC2CF175C}" type="sibTrans" cxnId="{47633E4A-9AE0-4F02-8302-D351026C5884}">
      <dgm:prSet/>
      <dgm:spPr/>
      <dgm:t>
        <a:bodyPr/>
        <a:lstStyle/>
        <a:p>
          <a:pPr rtl="1"/>
          <a:endParaRPr lang="ar-EG"/>
        </a:p>
      </dgm:t>
    </dgm:pt>
    <dgm:pt modelId="{392BC81C-8004-4BF6-BCB6-2DD065EFA43D}">
      <dgm:prSet custT="1"/>
      <dgm:spPr>
        <a:blipFill rotWithShape="0">
          <a:blip xmlns:r="http://schemas.openxmlformats.org/officeDocument/2006/relationships" r:embed="rId1"/>
          <a:tile tx="0" ty="0" sx="100000" sy="100000" flip="none" algn="tl"/>
        </a:blipFill>
      </dgm:spPr>
      <dgm:t>
        <a:bodyPr/>
        <a:lstStyle/>
        <a:p>
          <a:pPr algn="just" rtl="1"/>
          <a:r>
            <a:rPr lang="ar-EG" sz="3600" dirty="0" smtClean="0">
              <a:solidFill>
                <a:srgbClr val="0000FF"/>
              </a:solidFill>
            </a:rPr>
            <a:t>ويعني السماع مع توافر الهدف</a:t>
          </a:r>
          <a:endParaRPr lang="ar-EG" sz="3600" dirty="0">
            <a:solidFill>
              <a:srgbClr val="0000FF"/>
            </a:solidFill>
          </a:endParaRPr>
        </a:p>
      </dgm:t>
    </dgm:pt>
    <dgm:pt modelId="{71333E9F-993B-4043-9D40-57A66BC7A44F}" type="parTrans" cxnId="{9FAB38A1-1359-4982-8599-4C55553EBABD}">
      <dgm:prSet/>
      <dgm:spPr/>
      <dgm:t>
        <a:bodyPr/>
        <a:lstStyle/>
        <a:p>
          <a:pPr rtl="1"/>
          <a:endParaRPr lang="ar-EG"/>
        </a:p>
      </dgm:t>
    </dgm:pt>
    <dgm:pt modelId="{87207F10-119E-444F-BB2B-3EA4007D8B93}" type="sibTrans" cxnId="{9FAB38A1-1359-4982-8599-4C55553EBABD}">
      <dgm:prSet/>
      <dgm:spPr/>
      <dgm:t>
        <a:bodyPr/>
        <a:lstStyle/>
        <a:p>
          <a:pPr rtl="1"/>
          <a:endParaRPr lang="ar-EG"/>
        </a:p>
      </dgm:t>
    </dgm:pt>
    <dgm:pt modelId="{5DB5D8AF-E3BF-4E10-BFA4-8A05C4455CA2}">
      <dgm:prSet custT="1"/>
      <dgm:spPr/>
      <dgm:t>
        <a:bodyPr/>
        <a:lstStyle/>
        <a:p>
          <a:pPr algn="just" rtl="1"/>
          <a:r>
            <a:rPr lang="ar-EG" sz="3600" dirty="0" smtClean="0">
              <a:solidFill>
                <a:srgbClr val="0000FF"/>
              </a:solidFill>
            </a:rPr>
            <a:t>وهذا يتضمن الاستماع إلى الموسيقا للتعرف على جوانبها المختلفة</a:t>
          </a:r>
          <a:endParaRPr lang="ar-EG" sz="3600" dirty="0">
            <a:solidFill>
              <a:srgbClr val="0000FF"/>
            </a:solidFill>
          </a:endParaRPr>
        </a:p>
      </dgm:t>
    </dgm:pt>
    <dgm:pt modelId="{69368556-85F0-41A2-A49D-A0BA98942E4B}" type="parTrans" cxnId="{248015CD-8D97-4D31-90E9-08C9CB78FC25}">
      <dgm:prSet/>
      <dgm:spPr/>
      <dgm:t>
        <a:bodyPr/>
        <a:lstStyle/>
        <a:p>
          <a:pPr rtl="1"/>
          <a:endParaRPr lang="ar-EG"/>
        </a:p>
      </dgm:t>
    </dgm:pt>
    <dgm:pt modelId="{29F52AC2-CAA2-4D80-BDB3-0C72BAAAF1A2}" type="sibTrans" cxnId="{248015CD-8D97-4D31-90E9-08C9CB78FC25}">
      <dgm:prSet/>
      <dgm:spPr/>
      <dgm:t>
        <a:bodyPr/>
        <a:lstStyle/>
        <a:p>
          <a:pPr rtl="1"/>
          <a:endParaRPr lang="ar-EG"/>
        </a:p>
      </dgm:t>
    </dgm:pt>
    <dgm:pt modelId="{4013B82B-A801-42F9-93D2-F4E043980611}">
      <dgm:prSet custT="1"/>
      <dgm:spPr>
        <a:blipFill rotWithShape="0">
          <a:blip xmlns:r="http://schemas.openxmlformats.org/officeDocument/2006/relationships" r:embed="rId2"/>
          <a:tile tx="0" ty="0" sx="100000" sy="100000" flip="none" algn="tl"/>
        </a:blipFill>
      </dgm:spPr>
      <dgm:t>
        <a:bodyPr/>
        <a:lstStyle/>
        <a:p>
          <a:pPr algn="just" rtl="1"/>
          <a:r>
            <a:rPr lang="ar-EG" sz="3600" dirty="0" smtClean="0">
              <a:solidFill>
                <a:srgbClr val="0000FF"/>
              </a:solidFill>
            </a:rPr>
            <a:t> ويعتبر الاستماع هدف التعلم المنظم</a:t>
          </a:r>
          <a:endParaRPr lang="ar-EG" sz="3600" dirty="0">
            <a:solidFill>
              <a:srgbClr val="0000FF"/>
            </a:solidFill>
          </a:endParaRPr>
        </a:p>
      </dgm:t>
    </dgm:pt>
    <dgm:pt modelId="{7D1F32D1-B20A-4A38-BB60-43A3844063A8}" type="parTrans" cxnId="{4F1A35AF-14E1-453A-945E-C0B2AF51179A}">
      <dgm:prSet/>
      <dgm:spPr/>
      <dgm:t>
        <a:bodyPr/>
        <a:lstStyle/>
        <a:p>
          <a:pPr rtl="1"/>
          <a:endParaRPr lang="ar-EG"/>
        </a:p>
      </dgm:t>
    </dgm:pt>
    <dgm:pt modelId="{3AE678DB-671D-4C23-975C-7C4615C903B7}" type="sibTrans" cxnId="{4F1A35AF-14E1-453A-945E-C0B2AF51179A}">
      <dgm:prSet/>
      <dgm:spPr/>
      <dgm:t>
        <a:bodyPr/>
        <a:lstStyle/>
        <a:p>
          <a:pPr rtl="1"/>
          <a:endParaRPr lang="ar-EG"/>
        </a:p>
      </dgm:t>
    </dgm:pt>
    <dgm:pt modelId="{B029405D-9E73-4434-B9BE-8FFB07C3ECB2}" type="pres">
      <dgm:prSet presAssocID="{49FB3A87-6DD0-4DB9-893E-B78E47300A50}" presName="Name0" presStyleCnt="0">
        <dgm:presLayoutVars>
          <dgm:chMax val="7"/>
          <dgm:dir/>
          <dgm:animLvl val="lvl"/>
          <dgm:resizeHandles val="exact"/>
        </dgm:presLayoutVars>
      </dgm:prSet>
      <dgm:spPr/>
      <dgm:t>
        <a:bodyPr/>
        <a:lstStyle/>
        <a:p>
          <a:pPr rtl="1"/>
          <a:endParaRPr lang="ar-EG"/>
        </a:p>
      </dgm:t>
    </dgm:pt>
    <dgm:pt modelId="{B0AB4016-E30A-4CC0-ABAB-A92C4F6734A7}" type="pres">
      <dgm:prSet presAssocID="{67A8EF61-36FD-4022-8218-F5978F682DC4}" presName="circle1" presStyleLbl="node1" presStyleIdx="0" presStyleCnt="4"/>
      <dgm:spPr/>
    </dgm:pt>
    <dgm:pt modelId="{CFC96581-1C8D-4D8E-ADB2-0D078C8C048E}" type="pres">
      <dgm:prSet presAssocID="{67A8EF61-36FD-4022-8218-F5978F682DC4}" presName="space" presStyleCnt="0"/>
      <dgm:spPr/>
    </dgm:pt>
    <dgm:pt modelId="{710CD681-43BA-4A3D-9B51-34C17340135F}" type="pres">
      <dgm:prSet presAssocID="{67A8EF61-36FD-4022-8218-F5978F682DC4}" presName="rect1" presStyleLbl="alignAcc1" presStyleIdx="0" presStyleCnt="4" custScaleY="100000"/>
      <dgm:spPr/>
      <dgm:t>
        <a:bodyPr/>
        <a:lstStyle/>
        <a:p>
          <a:pPr rtl="1"/>
          <a:endParaRPr lang="ar-EG"/>
        </a:p>
      </dgm:t>
    </dgm:pt>
    <dgm:pt modelId="{E80068B5-BAC8-453B-B4FE-7F6BAEBE1701}" type="pres">
      <dgm:prSet presAssocID="{392BC81C-8004-4BF6-BCB6-2DD065EFA43D}" presName="vertSpace2" presStyleLbl="node1" presStyleIdx="0" presStyleCnt="4"/>
      <dgm:spPr/>
    </dgm:pt>
    <dgm:pt modelId="{736900EB-2F24-477A-A929-D420A1F81150}" type="pres">
      <dgm:prSet presAssocID="{392BC81C-8004-4BF6-BCB6-2DD065EFA43D}" presName="circle2" presStyleLbl="node1" presStyleIdx="1" presStyleCnt="4"/>
      <dgm:spPr/>
    </dgm:pt>
    <dgm:pt modelId="{3B752BCC-26CB-4C9D-AC70-DA33269B9BC7}" type="pres">
      <dgm:prSet presAssocID="{392BC81C-8004-4BF6-BCB6-2DD065EFA43D}" presName="rect2" presStyleLbl="alignAcc1" presStyleIdx="1" presStyleCnt="4"/>
      <dgm:spPr/>
      <dgm:t>
        <a:bodyPr/>
        <a:lstStyle/>
        <a:p>
          <a:pPr rtl="1"/>
          <a:endParaRPr lang="ar-EG"/>
        </a:p>
      </dgm:t>
    </dgm:pt>
    <dgm:pt modelId="{7A419D9D-FA91-4E0A-B07C-2D8FE7EC947D}" type="pres">
      <dgm:prSet presAssocID="{5DB5D8AF-E3BF-4E10-BFA4-8A05C4455CA2}" presName="vertSpace3" presStyleLbl="node1" presStyleIdx="1" presStyleCnt="4"/>
      <dgm:spPr/>
    </dgm:pt>
    <dgm:pt modelId="{4FB0AD5E-D986-47E6-9BB6-503E171A8ADA}" type="pres">
      <dgm:prSet presAssocID="{5DB5D8AF-E3BF-4E10-BFA4-8A05C4455CA2}" presName="circle3" presStyleLbl="node1" presStyleIdx="2" presStyleCnt="4"/>
      <dgm:spPr/>
    </dgm:pt>
    <dgm:pt modelId="{9BA64A42-B58A-4105-A1FB-8CED21228F42}" type="pres">
      <dgm:prSet presAssocID="{5DB5D8AF-E3BF-4E10-BFA4-8A05C4455CA2}" presName="rect3" presStyleLbl="alignAcc1" presStyleIdx="2" presStyleCnt="4"/>
      <dgm:spPr/>
      <dgm:t>
        <a:bodyPr/>
        <a:lstStyle/>
        <a:p>
          <a:pPr rtl="1"/>
          <a:endParaRPr lang="ar-EG"/>
        </a:p>
      </dgm:t>
    </dgm:pt>
    <dgm:pt modelId="{D598B427-CB75-4B0B-B6FC-7EC9F36A9518}" type="pres">
      <dgm:prSet presAssocID="{4013B82B-A801-42F9-93D2-F4E043980611}" presName="vertSpace4" presStyleLbl="node1" presStyleIdx="2" presStyleCnt="4"/>
      <dgm:spPr/>
    </dgm:pt>
    <dgm:pt modelId="{14493F93-D830-48FF-AEE4-A993029E4222}" type="pres">
      <dgm:prSet presAssocID="{4013B82B-A801-42F9-93D2-F4E043980611}" presName="circle4" presStyleLbl="node1" presStyleIdx="3" presStyleCnt="4"/>
      <dgm:spPr/>
    </dgm:pt>
    <dgm:pt modelId="{BD51C3FF-A0FA-4125-9A55-FEF165C1E123}" type="pres">
      <dgm:prSet presAssocID="{4013B82B-A801-42F9-93D2-F4E043980611}" presName="rect4" presStyleLbl="alignAcc1" presStyleIdx="3" presStyleCnt="4"/>
      <dgm:spPr/>
      <dgm:t>
        <a:bodyPr/>
        <a:lstStyle/>
        <a:p>
          <a:pPr rtl="1"/>
          <a:endParaRPr lang="ar-EG"/>
        </a:p>
      </dgm:t>
    </dgm:pt>
    <dgm:pt modelId="{CACA421C-BD41-4342-A2E3-6DC44D715ADF}" type="pres">
      <dgm:prSet presAssocID="{67A8EF61-36FD-4022-8218-F5978F682DC4}" presName="rect1ParTxNoCh" presStyleLbl="alignAcc1" presStyleIdx="3" presStyleCnt="4">
        <dgm:presLayoutVars>
          <dgm:chMax val="1"/>
          <dgm:bulletEnabled val="1"/>
        </dgm:presLayoutVars>
      </dgm:prSet>
      <dgm:spPr/>
      <dgm:t>
        <a:bodyPr/>
        <a:lstStyle/>
        <a:p>
          <a:pPr rtl="1"/>
          <a:endParaRPr lang="ar-EG"/>
        </a:p>
      </dgm:t>
    </dgm:pt>
    <dgm:pt modelId="{CB8EE220-2D36-4497-936D-0CC5B181EC2F}" type="pres">
      <dgm:prSet presAssocID="{392BC81C-8004-4BF6-BCB6-2DD065EFA43D}" presName="rect2ParTxNoCh" presStyleLbl="alignAcc1" presStyleIdx="3" presStyleCnt="4">
        <dgm:presLayoutVars>
          <dgm:chMax val="1"/>
          <dgm:bulletEnabled val="1"/>
        </dgm:presLayoutVars>
      </dgm:prSet>
      <dgm:spPr/>
      <dgm:t>
        <a:bodyPr/>
        <a:lstStyle/>
        <a:p>
          <a:pPr rtl="1"/>
          <a:endParaRPr lang="ar-EG"/>
        </a:p>
      </dgm:t>
    </dgm:pt>
    <dgm:pt modelId="{DAADE63D-F6A9-4C0F-AE35-2F3A2E4395DF}" type="pres">
      <dgm:prSet presAssocID="{5DB5D8AF-E3BF-4E10-BFA4-8A05C4455CA2}" presName="rect3ParTxNoCh" presStyleLbl="alignAcc1" presStyleIdx="3" presStyleCnt="4">
        <dgm:presLayoutVars>
          <dgm:chMax val="1"/>
          <dgm:bulletEnabled val="1"/>
        </dgm:presLayoutVars>
      </dgm:prSet>
      <dgm:spPr/>
      <dgm:t>
        <a:bodyPr/>
        <a:lstStyle/>
        <a:p>
          <a:pPr rtl="1"/>
          <a:endParaRPr lang="ar-EG"/>
        </a:p>
      </dgm:t>
    </dgm:pt>
    <dgm:pt modelId="{DA60FFF2-2F54-46EA-8E28-8F5F10E1BAB7}" type="pres">
      <dgm:prSet presAssocID="{4013B82B-A801-42F9-93D2-F4E043980611}" presName="rect4ParTxNoCh" presStyleLbl="alignAcc1" presStyleIdx="3" presStyleCnt="4">
        <dgm:presLayoutVars>
          <dgm:chMax val="1"/>
          <dgm:bulletEnabled val="1"/>
        </dgm:presLayoutVars>
      </dgm:prSet>
      <dgm:spPr/>
      <dgm:t>
        <a:bodyPr/>
        <a:lstStyle/>
        <a:p>
          <a:pPr rtl="1"/>
          <a:endParaRPr lang="ar-EG"/>
        </a:p>
      </dgm:t>
    </dgm:pt>
  </dgm:ptLst>
  <dgm:cxnLst>
    <dgm:cxn modelId="{F610732A-CD80-4873-AE05-3EFAEA602BAA}" type="presOf" srcId="{392BC81C-8004-4BF6-BCB6-2DD065EFA43D}" destId="{CB8EE220-2D36-4497-936D-0CC5B181EC2F}" srcOrd="1" destOrd="0" presId="urn:microsoft.com/office/officeart/2005/8/layout/target3"/>
    <dgm:cxn modelId="{70799070-CBD5-421D-90C4-8FAE4EDD880E}" type="presOf" srcId="{49FB3A87-6DD0-4DB9-893E-B78E47300A50}" destId="{B029405D-9E73-4434-B9BE-8FFB07C3ECB2}" srcOrd="0" destOrd="0" presId="urn:microsoft.com/office/officeart/2005/8/layout/target3"/>
    <dgm:cxn modelId="{E64D5D2A-81C2-41FE-A628-DD5EF2C1E57D}" type="presOf" srcId="{5DB5D8AF-E3BF-4E10-BFA4-8A05C4455CA2}" destId="{DAADE63D-F6A9-4C0F-AE35-2F3A2E4395DF}" srcOrd="1" destOrd="0" presId="urn:microsoft.com/office/officeart/2005/8/layout/target3"/>
    <dgm:cxn modelId="{94BDDC21-4FEF-4010-B3A4-18756E347910}" type="presOf" srcId="{5DB5D8AF-E3BF-4E10-BFA4-8A05C4455CA2}" destId="{9BA64A42-B58A-4105-A1FB-8CED21228F42}" srcOrd="0" destOrd="0" presId="urn:microsoft.com/office/officeart/2005/8/layout/target3"/>
    <dgm:cxn modelId="{4F1A35AF-14E1-453A-945E-C0B2AF51179A}" srcId="{49FB3A87-6DD0-4DB9-893E-B78E47300A50}" destId="{4013B82B-A801-42F9-93D2-F4E043980611}" srcOrd="3" destOrd="0" parTransId="{7D1F32D1-B20A-4A38-BB60-43A3844063A8}" sibTransId="{3AE678DB-671D-4C23-975C-7C4615C903B7}"/>
    <dgm:cxn modelId="{380967EA-FC34-47F1-A751-67C13EB7A80B}" type="presOf" srcId="{67A8EF61-36FD-4022-8218-F5978F682DC4}" destId="{710CD681-43BA-4A3D-9B51-34C17340135F}" srcOrd="0" destOrd="0" presId="urn:microsoft.com/office/officeart/2005/8/layout/target3"/>
    <dgm:cxn modelId="{576FB965-D0C3-4317-A04C-8B537C52D324}" type="presOf" srcId="{4013B82B-A801-42F9-93D2-F4E043980611}" destId="{BD51C3FF-A0FA-4125-9A55-FEF165C1E123}" srcOrd="0" destOrd="0" presId="urn:microsoft.com/office/officeart/2005/8/layout/target3"/>
    <dgm:cxn modelId="{47633E4A-9AE0-4F02-8302-D351026C5884}" srcId="{49FB3A87-6DD0-4DB9-893E-B78E47300A50}" destId="{67A8EF61-36FD-4022-8218-F5978F682DC4}" srcOrd="0" destOrd="0" parTransId="{77A64D8A-39AA-4FD3-A4DD-B509A113B1FB}" sibTransId="{E07D4BCB-FF47-4D68-AC14-A68FC2CF175C}"/>
    <dgm:cxn modelId="{801DCC85-D681-4910-918B-C22ACDF5B9FE}" type="presOf" srcId="{392BC81C-8004-4BF6-BCB6-2DD065EFA43D}" destId="{3B752BCC-26CB-4C9D-AC70-DA33269B9BC7}" srcOrd="0" destOrd="0" presId="urn:microsoft.com/office/officeart/2005/8/layout/target3"/>
    <dgm:cxn modelId="{B3AFD6F3-5DB9-415F-8F2E-B6756A83F3C7}" type="presOf" srcId="{4013B82B-A801-42F9-93D2-F4E043980611}" destId="{DA60FFF2-2F54-46EA-8E28-8F5F10E1BAB7}" srcOrd="1" destOrd="0" presId="urn:microsoft.com/office/officeart/2005/8/layout/target3"/>
    <dgm:cxn modelId="{C1364691-6CD6-4058-8690-2765BE6B805A}" type="presOf" srcId="{67A8EF61-36FD-4022-8218-F5978F682DC4}" destId="{CACA421C-BD41-4342-A2E3-6DC44D715ADF}" srcOrd="1" destOrd="0" presId="urn:microsoft.com/office/officeart/2005/8/layout/target3"/>
    <dgm:cxn modelId="{248015CD-8D97-4D31-90E9-08C9CB78FC25}" srcId="{49FB3A87-6DD0-4DB9-893E-B78E47300A50}" destId="{5DB5D8AF-E3BF-4E10-BFA4-8A05C4455CA2}" srcOrd="2" destOrd="0" parTransId="{69368556-85F0-41A2-A49D-A0BA98942E4B}" sibTransId="{29F52AC2-CAA2-4D80-BDB3-0C72BAAAF1A2}"/>
    <dgm:cxn modelId="{9FAB38A1-1359-4982-8599-4C55553EBABD}" srcId="{49FB3A87-6DD0-4DB9-893E-B78E47300A50}" destId="{392BC81C-8004-4BF6-BCB6-2DD065EFA43D}" srcOrd="1" destOrd="0" parTransId="{71333E9F-993B-4043-9D40-57A66BC7A44F}" sibTransId="{87207F10-119E-444F-BB2B-3EA4007D8B93}"/>
    <dgm:cxn modelId="{FECBF098-D60B-41FE-9B63-EDC8BD6AA0EB}" type="presParOf" srcId="{B029405D-9E73-4434-B9BE-8FFB07C3ECB2}" destId="{B0AB4016-E30A-4CC0-ABAB-A92C4F6734A7}" srcOrd="0" destOrd="0" presId="urn:microsoft.com/office/officeart/2005/8/layout/target3"/>
    <dgm:cxn modelId="{1906274B-4CAC-412A-A9DB-8DDAFB12CB7E}" type="presParOf" srcId="{B029405D-9E73-4434-B9BE-8FFB07C3ECB2}" destId="{CFC96581-1C8D-4D8E-ADB2-0D078C8C048E}" srcOrd="1" destOrd="0" presId="urn:microsoft.com/office/officeart/2005/8/layout/target3"/>
    <dgm:cxn modelId="{EA86ABE0-3329-434B-92F0-41ECB510FA82}" type="presParOf" srcId="{B029405D-9E73-4434-B9BE-8FFB07C3ECB2}" destId="{710CD681-43BA-4A3D-9B51-34C17340135F}" srcOrd="2" destOrd="0" presId="urn:microsoft.com/office/officeart/2005/8/layout/target3"/>
    <dgm:cxn modelId="{4020C355-D686-4271-85E6-46F034045933}" type="presParOf" srcId="{B029405D-9E73-4434-B9BE-8FFB07C3ECB2}" destId="{E80068B5-BAC8-453B-B4FE-7F6BAEBE1701}" srcOrd="3" destOrd="0" presId="urn:microsoft.com/office/officeart/2005/8/layout/target3"/>
    <dgm:cxn modelId="{C148C395-7D1A-41F5-9BC4-2F73606E2172}" type="presParOf" srcId="{B029405D-9E73-4434-B9BE-8FFB07C3ECB2}" destId="{736900EB-2F24-477A-A929-D420A1F81150}" srcOrd="4" destOrd="0" presId="urn:microsoft.com/office/officeart/2005/8/layout/target3"/>
    <dgm:cxn modelId="{90B0B3B9-9E2B-488B-8239-A7B4055F202A}" type="presParOf" srcId="{B029405D-9E73-4434-B9BE-8FFB07C3ECB2}" destId="{3B752BCC-26CB-4C9D-AC70-DA33269B9BC7}" srcOrd="5" destOrd="0" presId="urn:microsoft.com/office/officeart/2005/8/layout/target3"/>
    <dgm:cxn modelId="{30B968EB-6045-484A-865B-84555917C885}" type="presParOf" srcId="{B029405D-9E73-4434-B9BE-8FFB07C3ECB2}" destId="{7A419D9D-FA91-4E0A-B07C-2D8FE7EC947D}" srcOrd="6" destOrd="0" presId="urn:microsoft.com/office/officeart/2005/8/layout/target3"/>
    <dgm:cxn modelId="{F309276E-06BE-4ED4-B477-D87225D46912}" type="presParOf" srcId="{B029405D-9E73-4434-B9BE-8FFB07C3ECB2}" destId="{4FB0AD5E-D986-47E6-9BB6-503E171A8ADA}" srcOrd="7" destOrd="0" presId="urn:microsoft.com/office/officeart/2005/8/layout/target3"/>
    <dgm:cxn modelId="{5A2AF449-52CF-4DB8-9017-C17EAC10CA8D}" type="presParOf" srcId="{B029405D-9E73-4434-B9BE-8FFB07C3ECB2}" destId="{9BA64A42-B58A-4105-A1FB-8CED21228F42}" srcOrd="8" destOrd="0" presId="urn:microsoft.com/office/officeart/2005/8/layout/target3"/>
    <dgm:cxn modelId="{B55B2F49-7563-4133-ACCD-22BD98D4975B}" type="presParOf" srcId="{B029405D-9E73-4434-B9BE-8FFB07C3ECB2}" destId="{D598B427-CB75-4B0B-B6FC-7EC9F36A9518}" srcOrd="9" destOrd="0" presId="urn:microsoft.com/office/officeart/2005/8/layout/target3"/>
    <dgm:cxn modelId="{FB578BEB-B6D6-4094-A061-EF21B9697DE0}" type="presParOf" srcId="{B029405D-9E73-4434-B9BE-8FFB07C3ECB2}" destId="{14493F93-D830-48FF-AEE4-A993029E4222}" srcOrd="10" destOrd="0" presId="urn:microsoft.com/office/officeart/2005/8/layout/target3"/>
    <dgm:cxn modelId="{4450D83A-E677-4A7D-A64D-AFD58259DF15}" type="presParOf" srcId="{B029405D-9E73-4434-B9BE-8FFB07C3ECB2}" destId="{BD51C3FF-A0FA-4125-9A55-FEF165C1E123}" srcOrd="11" destOrd="0" presId="urn:microsoft.com/office/officeart/2005/8/layout/target3"/>
    <dgm:cxn modelId="{CC4524C9-84C6-4F5E-9716-CCC13532849F}" type="presParOf" srcId="{B029405D-9E73-4434-B9BE-8FFB07C3ECB2}" destId="{CACA421C-BD41-4342-A2E3-6DC44D715ADF}" srcOrd="12" destOrd="0" presId="urn:microsoft.com/office/officeart/2005/8/layout/target3"/>
    <dgm:cxn modelId="{23EE8C28-4BBD-4C6E-80FE-6D0D7CA6B646}" type="presParOf" srcId="{B029405D-9E73-4434-B9BE-8FFB07C3ECB2}" destId="{CB8EE220-2D36-4497-936D-0CC5B181EC2F}" srcOrd="13" destOrd="0" presId="urn:microsoft.com/office/officeart/2005/8/layout/target3"/>
    <dgm:cxn modelId="{7A3E9B79-7582-4548-84E5-98666A3C9C47}" type="presParOf" srcId="{B029405D-9E73-4434-B9BE-8FFB07C3ECB2}" destId="{DAADE63D-F6A9-4C0F-AE35-2F3A2E4395DF}" srcOrd="14" destOrd="0" presId="urn:microsoft.com/office/officeart/2005/8/layout/target3"/>
    <dgm:cxn modelId="{9ABE6919-FBB3-429E-A973-C4AF68E522F6}" type="presParOf" srcId="{B029405D-9E73-4434-B9BE-8FFB07C3ECB2}" destId="{DA60FFF2-2F54-46EA-8E28-8F5F10E1BAB7}" srcOrd="15" destOrd="0" presId="urn:microsoft.com/office/officeart/2005/8/layout/target3"/>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468E3894-0E31-4E1B-9BB8-B31FDE339BA5}" type="doc">
      <dgm:prSet loTypeId="urn:microsoft.com/office/officeart/2005/8/layout/vList2" loCatId="list" qsTypeId="urn:microsoft.com/office/officeart/2005/8/quickstyle/3d7" qsCatId="3D" csTypeId="urn:microsoft.com/office/officeart/2005/8/colors/colorful3" csCatId="colorful"/>
      <dgm:spPr/>
      <dgm:t>
        <a:bodyPr/>
        <a:lstStyle/>
        <a:p>
          <a:pPr rtl="1"/>
          <a:endParaRPr lang="ar-EG"/>
        </a:p>
      </dgm:t>
    </dgm:pt>
    <dgm:pt modelId="{B96FC518-104C-42CD-AA6E-A466A0C0D326}" type="pres">
      <dgm:prSet presAssocID="{468E3894-0E31-4E1B-9BB8-B31FDE339BA5}" presName="linear" presStyleCnt="0">
        <dgm:presLayoutVars>
          <dgm:animLvl val="lvl"/>
          <dgm:resizeHandles val="exact"/>
        </dgm:presLayoutVars>
      </dgm:prSet>
      <dgm:spPr/>
      <dgm:t>
        <a:bodyPr/>
        <a:lstStyle/>
        <a:p>
          <a:pPr rtl="1"/>
          <a:endParaRPr lang="ar-EG"/>
        </a:p>
      </dgm:t>
    </dgm:pt>
  </dgm:ptLst>
  <dgm:cxnLst>
    <dgm:cxn modelId="{797366CE-B24F-4679-8CFF-A1E590D9A7D1}" type="presOf" srcId="{468E3894-0E31-4E1B-9BB8-B31FDE339BA5}" destId="{B96FC518-104C-42CD-AA6E-A466A0C0D32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B0AF7C-54A2-4A33-A60C-7354D582F681}">
      <dsp:nvSpPr>
        <dsp:cNvPr id="0" name=""/>
        <dsp:cNvSpPr/>
      </dsp:nvSpPr>
      <dsp:spPr>
        <a:xfrm>
          <a:off x="0" y="9900"/>
          <a:ext cx="8229600" cy="112319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EG" sz="4800" b="1" kern="1200" smtClean="0"/>
            <a:t>د. نجلاء عبد الغفار محمد</a:t>
          </a:r>
          <a:endParaRPr lang="ar-EG" sz="4800" b="1" kern="1200" dirty="0"/>
        </a:p>
      </dsp:txBody>
      <dsp:txXfrm>
        <a:off x="54830" y="64730"/>
        <a:ext cx="8119940" cy="101353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CC83A-78E8-4DC4-9066-8A8910576BC1}">
      <dsp:nvSpPr>
        <dsp:cNvPr id="0" name=""/>
        <dsp:cNvSpPr/>
      </dsp:nvSpPr>
      <dsp:spPr>
        <a:xfrm>
          <a:off x="-5078383" y="-783865"/>
          <a:ext cx="6093694" cy="6093694"/>
        </a:xfrm>
        <a:prstGeom prst="blockArc">
          <a:avLst>
            <a:gd name="adj1" fmla="val 18900000"/>
            <a:gd name="adj2" fmla="val 2700000"/>
            <a:gd name="adj3" fmla="val 354"/>
          </a:avLst>
        </a:prstGeom>
        <a:noFill/>
        <a:ln w="25400" cap="flat" cmpd="sng" algn="ctr">
          <a:solidFill>
            <a:schemeClr val="accent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D11F2AB-610B-4FA1-9842-600A97C1E3F0}">
      <dsp:nvSpPr>
        <dsp:cNvPr id="0" name=""/>
        <dsp:cNvSpPr/>
      </dsp:nvSpPr>
      <dsp:spPr>
        <a:xfrm>
          <a:off x="831985" y="646579"/>
          <a:ext cx="7373740" cy="129297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26301" tIns="93980" rIns="93980" bIns="93980" numCol="1" spcCol="1270" anchor="ctr" anchorCtr="0">
          <a:noAutofit/>
        </a:bodyPr>
        <a:lstStyle/>
        <a:p>
          <a:pPr lvl="0" algn="ctr" defTabSz="1644650" rtl="1">
            <a:lnSpc>
              <a:spcPct val="90000"/>
            </a:lnSpc>
            <a:spcBef>
              <a:spcPct val="0"/>
            </a:spcBef>
            <a:spcAft>
              <a:spcPct val="35000"/>
            </a:spcAft>
          </a:pPr>
          <a:r>
            <a:rPr lang="ar-EG" sz="3700" kern="1200" dirty="0" smtClean="0"/>
            <a:t>السماع متعلق بوظيفة الأذن </a:t>
          </a:r>
          <a:endParaRPr lang="ar-EG" sz="3700" kern="1200" dirty="0"/>
        </a:p>
      </dsp:txBody>
      <dsp:txXfrm>
        <a:off x="831985" y="646579"/>
        <a:ext cx="7373740" cy="1292977"/>
      </dsp:txXfrm>
    </dsp:sp>
    <dsp:sp modelId="{E33664D0-DCAF-4CB7-94DD-EDC520C57EDD}">
      <dsp:nvSpPr>
        <dsp:cNvPr id="0" name=""/>
        <dsp:cNvSpPr/>
      </dsp:nvSpPr>
      <dsp:spPr>
        <a:xfrm>
          <a:off x="23874" y="484956"/>
          <a:ext cx="1616221" cy="1616221"/>
        </a:xfrm>
        <a:prstGeom prst="ellipse">
          <a:avLst/>
        </a:prstGeom>
        <a:solidFill>
          <a:srgbClr val="C00000"/>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1F72E7F8-9A0B-44B1-A4D6-ADCB3C63236A}">
      <dsp:nvSpPr>
        <dsp:cNvPr id="0" name=""/>
        <dsp:cNvSpPr/>
      </dsp:nvSpPr>
      <dsp:spPr>
        <a:xfrm>
          <a:off x="831985" y="2586406"/>
          <a:ext cx="7373740" cy="1292977"/>
        </a:xfrm>
        <a:prstGeom prst="rect">
          <a:avLst/>
        </a:prstGeom>
        <a:solidFill>
          <a:srgbClr val="92D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26301" tIns="93980" rIns="93980" bIns="93980" numCol="1" spcCol="1270" anchor="ctr" anchorCtr="0">
          <a:noAutofit/>
        </a:bodyPr>
        <a:lstStyle/>
        <a:p>
          <a:pPr lvl="0" algn="l" defTabSz="1644650" rtl="1">
            <a:lnSpc>
              <a:spcPct val="90000"/>
            </a:lnSpc>
            <a:spcBef>
              <a:spcPct val="0"/>
            </a:spcBef>
            <a:spcAft>
              <a:spcPct val="35000"/>
            </a:spcAft>
          </a:pPr>
          <a:r>
            <a:rPr lang="ar-EG" sz="3700" kern="1200" dirty="0" smtClean="0">
              <a:solidFill>
                <a:srgbClr val="0000FF"/>
              </a:solidFill>
            </a:rPr>
            <a:t>وهو عبارة عن تلقي المثيرات الصوتية أو الموسيقية  </a:t>
          </a:r>
          <a:r>
            <a:rPr lang="ar-EG" sz="3700" kern="1200" dirty="0" err="1" smtClean="0">
              <a:solidFill>
                <a:srgbClr val="0000FF"/>
              </a:solidFill>
            </a:rPr>
            <a:t>التى</a:t>
          </a:r>
          <a:r>
            <a:rPr lang="ar-EG" sz="3700" kern="1200" dirty="0" smtClean="0">
              <a:solidFill>
                <a:srgbClr val="0000FF"/>
              </a:solidFill>
            </a:rPr>
            <a:t> تصل الينا دون الاهتمام .</a:t>
          </a:r>
          <a:endParaRPr lang="ar-EG" sz="3700" kern="1200" dirty="0">
            <a:solidFill>
              <a:srgbClr val="0000FF"/>
            </a:solidFill>
          </a:endParaRPr>
        </a:p>
      </dsp:txBody>
      <dsp:txXfrm>
        <a:off x="831985" y="2586406"/>
        <a:ext cx="7373740" cy="1292977"/>
      </dsp:txXfrm>
    </dsp:sp>
    <dsp:sp modelId="{299EF683-89DE-4117-8519-8A04E70C586A}">
      <dsp:nvSpPr>
        <dsp:cNvPr id="0" name=""/>
        <dsp:cNvSpPr/>
      </dsp:nvSpPr>
      <dsp:spPr>
        <a:xfrm>
          <a:off x="23874" y="2424784"/>
          <a:ext cx="1616221" cy="1616221"/>
        </a:xfrm>
        <a:prstGeom prst="ellipse">
          <a:avLst/>
        </a:prstGeom>
        <a:solidFill>
          <a:srgbClr val="C00000"/>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79DAFF-7D43-46B6-80FF-67DE6AB8D634}">
      <dsp:nvSpPr>
        <dsp:cNvPr id="0" name=""/>
        <dsp:cNvSpPr/>
      </dsp:nvSpPr>
      <dsp:spPr>
        <a:xfrm>
          <a:off x="0" y="5950"/>
          <a:ext cx="4620176" cy="91143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lvl="0" algn="r" defTabSz="1689100" rtl="1">
            <a:lnSpc>
              <a:spcPct val="90000"/>
            </a:lnSpc>
            <a:spcBef>
              <a:spcPct val="0"/>
            </a:spcBef>
            <a:spcAft>
              <a:spcPct val="35000"/>
            </a:spcAft>
          </a:pPr>
          <a:r>
            <a:rPr lang="ar-EG" sz="3800" b="1" kern="1200" smtClean="0"/>
            <a:t>السماع </a:t>
          </a:r>
          <a:r>
            <a:rPr lang="en-US" sz="3800" b="1" kern="1200" smtClean="0"/>
            <a:t>hearing  </a:t>
          </a:r>
          <a:r>
            <a:rPr lang="ar-EG" sz="3800" b="1" kern="1200" smtClean="0"/>
            <a:t> </a:t>
          </a:r>
          <a:endParaRPr lang="ar-EG" sz="3800" kern="1200"/>
        </a:p>
      </dsp:txBody>
      <dsp:txXfrm>
        <a:off x="44492" y="50442"/>
        <a:ext cx="4531192" cy="82244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3BDEB8-E665-4B42-ACC3-C01CC34B1DBD}">
      <dsp:nvSpPr>
        <dsp:cNvPr id="0" name=""/>
        <dsp:cNvSpPr/>
      </dsp:nvSpPr>
      <dsp:spPr>
        <a:xfrm>
          <a:off x="0" y="0"/>
          <a:ext cx="1143000" cy="1143000"/>
        </a:xfrm>
        <a:prstGeom prst="pie">
          <a:avLst>
            <a:gd name="adj1" fmla="val 5400000"/>
            <a:gd name="adj2" fmla="val 1620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7BA73C8-777C-442D-89C3-7D93C1F6B9E1}">
      <dsp:nvSpPr>
        <dsp:cNvPr id="0" name=""/>
        <dsp:cNvSpPr/>
      </dsp:nvSpPr>
      <dsp:spPr>
        <a:xfrm>
          <a:off x="571500" y="0"/>
          <a:ext cx="7658100" cy="1143000"/>
        </a:xfrm>
        <a:prstGeom prst="rect">
          <a:avLst/>
        </a:prstGeom>
        <a:solidFill>
          <a:schemeClr val="accent6">
            <a:lumMod val="75000"/>
          </a:schemeClr>
        </a:solidFill>
        <a:ln w="9525" cap="flat" cmpd="sng" algn="ctr">
          <a:solidFill>
            <a:schemeClr val="accent2">
              <a:hueOff val="0"/>
              <a:satOff val="0"/>
              <a:lumOff val="0"/>
              <a:alphaOff val="0"/>
            </a:schemeClr>
          </a:solidFill>
          <a:prstDash val="solid"/>
        </a:ln>
        <a:effectLst/>
        <a:sp3d extrusionH="50600">
          <a:bevelT w="101600" h="80600"/>
          <a:bevelB w="80600" h="80600"/>
        </a:sp3d>
      </dsp:spPr>
      <dsp:style>
        <a:lnRef idx="1">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EG" sz="5200" kern="1200" dirty="0" smtClean="0"/>
            <a:t>مراحل الاستماع والتذوق الموسيقى</a:t>
          </a:r>
          <a:endParaRPr lang="ar-EG" sz="5200" kern="1200" dirty="0"/>
        </a:p>
      </dsp:txBody>
      <dsp:txXfrm>
        <a:off x="571500" y="0"/>
        <a:ext cx="7658100" cy="11430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FEC77-98F0-486E-807C-1DDFD28C6BBB}">
      <dsp:nvSpPr>
        <dsp:cNvPr id="0" name=""/>
        <dsp:cNvSpPr/>
      </dsp:nvSpPr>
      <dsp:spPr>
        <a:xfrm>
          <a:off x="0" y="0"/>
          <a:ext cx="3849291" cy="3849291"/>
        </a:xfrm>
        <a:prstGeom prst="pie">
          <a:avLst>
            <a:gd name="adj1" fmla="val 5400000"/>
            <a:gd name="adj2" fmla="val 162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227E5F-04DF-4F19-BBD3-173ECA9C1965}">
      <dsp:nvSpPr>
        <dsp:cNvPr id="0" name=""/>
        <dsp:cNvSpPr/>
      </dsp:nvSpPr>
      <dsp:spPr>
        <a:xfrm>
          <a:off x="1924645" y="0"/>
          <a:ext cx="6304954" cy="3849291"/>
        </a:xfrm>
        <a:prstGeom prst="rect">
          <a:avLst/>
        </a:prstGeom>
        <a:solidFill>
          <a:schemeClr val="accent3">
            <a:lumMod val="60000"/>
            <a:lumOff val="40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justLow" defTabSz="1689100" rtl="1">
            <a:lnSpc>
              <a:spcPct val="90000"/>
            </a:lnSpc>
            <a:spcBef>
              <a:spcPct val="0"/>
            </a:spcBef>
            <a:spcAft>
              <a:spcPct val="35000"/>
            </a:spcAft>
          </a:pPr>
          <a:r>
            <a:rPr lang="ar-EG" sz="3800" kern="1200" dirty="0" smtClean="0">
              <a:solidFill>
                <a:srgbClr val="0000FF"/>
              </a:solidFill>
            </a:rPr>
            <a:t>وهى مرحلة استقبال المثيرات الصوتية عن طريق حاسة السمع نتيجة اهتزاز مصدر الصوت فيتأثر الهواء المحيط بالجسم المهتز ويتموج ثم تصل هذه الموجات الصوتية إلى الأذن ومنها للعصب السمعي ومنها إلى المخ، وهنا تظهر استجابة المثير الصوتي.</a:t>
          </a:r>
          <a:endParaRPr lang="ar-EG" sz="3800" kern="1200" dirty="0">
            <a:solidFill>
              <a:srgbClr val="0000FF"/>
            </a:solidFill>
          </a:endParaRPr>
        </a:p>
      </dsp:txBody>
      <dsp:txXfrm>
        <a:off x="1924645" y="0"/>
        <a:ext cx="6304954" cy="384929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1F1030-ACB8-4672-B0F9-683A54419629}">
      <dsp:nvSpPr>
        <dsp:cNvPr id="0" name=""/>
        <dsp:cNvSpPr/>
      </dsp:nvSpPr>
      <dsp:spPr>
        <a:xfrm>
          <a:off x="0" y="2942"/>
          <a:ext cx="4536504" cy="702000"/>
        </a:xfrm>
        <a:prstGeom prst="roundRect">
          <a:avLst/>
        </a:prstGeom>
        <a:solidFill>
          <a:schemeClr val="accent3">
            <a:lumMod val="60000"/>
            <a:lumOff val="4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EG" sz="3000" b="1" kern="1200" dirty="0" smtClean="0">
              <a:solidFill>
                <a:srgbClr val="FF0000"/>
              </a:solidFill>
            </a:rPr>
            <a:t>المرحلة الاولى الاستقبال الحسي </a:t>
          </a:r>
          <a:endParaRPr lang="ar-EG" sz="3000" kern="1200" dirty="0">
            <a:solidFill>
              <a:srgbClr val="FF0000"/>
            </a:solidFill>
          </a:endParaRPr>
        </a:p>
      </dsp:txBody>
      <dsp:txXfrm>
        <a:off x="34269" y="37211"/>
        <a:ext cx="4467966" cy="63346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A2916D-152A-4A93-A947-175278D53FCF}">
      <dsp:nvSpPr>
        <dsp:cNvPr id="0" name=""/>
        <dsp:cNvSpPr/>
      </dsp:nvSpPr>
      <dsp:spPr>
        <a:xfrm>
          <a:off x="1512371" y="0"/>
          <a:ext cx="4525963" cy="4525963"/>
        </a:xfrm>
        <a:prstGeom prst="triangl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23FC72-A9A2-4DC3-8711-399BAB75D52C}">
      <dsp:nvSpPr>
        <dsp:cNvPr id="0" name=""/>
        <dsp:cNvSpPr/>
      </dsp:nvSpPr>
      <dsp:spPr>
        <a:xfrm>
          <a:off x="3775352" y="453038"/>
          <a:ext cx="2941875" cy="1608838"/>
        </a:xfrm>
        <a:prstGeom prst="roundRect">
          <a:avLst/>
        </a:prstGeom>
        <a:solidFill>
          <a:srgbClr val="FFFF00">
            <a:alpha val="90000"/>
          </a:srgb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EG" sz="3000" kern="1200" dirty="0" smtClean="0">
              <a:solidFill>
                <a:srgbClr val="0000FF"/>
              </a:solidFill>
            </a:rPr>
            <a:t>محاضرات مقرر التربية الموسيقية</a:t>
          </a:r>
          <a:endParaRPr lang="ar-EG" sz="3000" kern="1200" dirty="0">
            <a:solidFill>
              <a:srgbClr val="0000FF"/>
            </a:solidFill>
          </a:endParaRPr>
        </a:p>
      </dsp:txBody>
      <dsp:txXfrm>
        <a:off x="3853889" y="531575"/>
        <a:ext cx="2784801" cy="1451764"/>
      </dsp:txXfrm>
    </dsp:sp>
    <dsp:sp modelId="{5107179F-EFB2-419C-866C-9361D82F6C8E}">
      <dsp:nvSpPr>
        <dsp:cNvPr id="0" name=""/>
        <dsp:cNvSpPr/>
      </dsp:nvSpPr>
      <dsp:spPr>
        <a:xfrm>
          <a:off x="3775352" y="2262981"/>
          <a:ext cx="2941875" cy="1608838"/>
        </a:xfrm>
        <a:prstGeom prst="roundRect">
          <a:avLst/>
        </a:prstGeom>
        <a:solidFill>
          <a:schemeClr val="accent3">
            <a:lumMod val="40000"/>
            <a:lumOff val="60000"/>
            <a:alpha val="9000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t" anchorCtr="0">
          <a:noAutofit/>
        </a:bodyPr>
        <a:lstStyle/>
        <a:p>
          <a:pPr lvl="0" algn="r" defTabSz="1333500" rtl="1">
            <a:lnSpc>
              <a:spcPct val="90000"/>
            </a:lnSpc>
            <a:spcBef>
              <a:spcPct val="0"/>
            </a:spcBef>
            <a:spcAft>
              <a:spcPct val="35000"/>
            </a:spcAft>
          </a:pPr>
          <a:r>
            <a:rPr lang="ar-EG" sz="3000" b="1" u="sng" kern="1200" dirty="0" smtClean="0">
              <a:solidFill>
                <a:srgbClr val="FF0000"/>
              </a:solidFill>
            </a:rPr>
            <a:t>للفرقة الاولي</a:t>
          </a:r>
          <a:endParaRPr lang="ar-EG" sz="3000" b="1" u="sng" kern="1200" dirty="0">
            <a:solidFill>
              <a:srgbClr val="FF0000"/>
            </a:solidFill>
          </a:endParaRPr>
        </a:p>
        <a:p>
          <a:pPr marL="228600" lvl="1" indent="-228600" algn="r" defTabSz="1022350" rtl="1">
            <a:lnSpc>
              <a:spcPct val="90000"/>
            </a:lnSpc>
            <a:spcBef>
              <a:spcPct val="0"/>
            </a:spcBef>
            <a:spcAft>
              <a:spcPct val="15000"/>
            </a:spcAft>
            <a:buChar char="••"/>
          </a:pPr>
          <a:r>
            <a:rPr lang="ar-EG" sz="2300" b="1" kern="1200" dirty="0" smtClean="0">
              <a:solidFill>
                <a:srgbClr val="0000FF"/>
              </a:solidFill>
            </a:rPr>
            <a:t>شعبة تعليم اساسي</a:t>
          </a:r>
          <a:endParaRPr lang="ar-EG" sz="2300" b="1" kern="1200" dirty="0">
            <a:solidFill>
              <a:srgbClr val="0000FF"/>
            </a:solidFill>
          </a:endParaRPr>
        </a:p>
        <a:p>
          <a:pPr marL="228600" lvl="1" indent="-228600" algn="r" defTabSz="1022350" rtl="1">
            <a:lnSpc>
              <a:spcPct val="90000"/>
            </a:lnSpc>
            <a:spcBef>
              <a:spcPct val="0"/>
            </a:spcBef>
            <a:spcAft>
              <a:spcPct val="15000"/>
            </a:spcAft>
            <a:buChar char="••"/>
          </a:pPr>
          <a:r>
            <a:rPr lang="ar-EG" sz="2300" b="1" kern="1200" dirty="0" smtClean="0">
              <a:solidFill>
                <a:srgbClr val="0000FF"/>
              </a:solidFill>
            </a:rPr>
            <a:t>شعبة رياض الاطفال</a:t>
          </a:r>
          <a:endParaRPr lang="ar-EG" sz="2300" b="1" kern="1200" dirty="0">
            <a:solidFill>
              <a:srgbClr val="0000FF"/>
            </a:solidFill>
          </a:endParaRPr>
        </a:p>
      </dsp:txBody>
      <dsp:txXfrm>
        <a:off x="3853889" y="2341518"/>
        <a:ext cx="2784801" cy="145176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C2A6EB-5D9A-4346-9B83-51A51BF7E771}">
      <dsp:nvSpPr>
        <dsp:cNvPr id="0" name=""/>
        <dsp:cNvSpPr/>
      </dsp:nvSpPr>
      <dsp:spPr>
        <a:xfrm>
          <a:off x="0" y="1859"/>
          <a:ext cx="7772400" cy="10764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rtl="1">
            <a:lnSpc>
              <a:spcPct val="90000"/>
            </a:lnSpc>
            <a:spcBef>
              <a:spcPct val="0"/>
            </a:spcBef>
            <a:spcAft>
              <a:spcPct val="35000"/>
            </a:spcAft>
          </a:pPr>
          <a:r>
            <a:rPr lang="ar-EG" sz="4600" kern="1200" dirty="0" smtClean="0"/>
            <a:t>محاضرة التذوق الموسيقى</a:t>
          </a:r>
          <a:endParaRPr lang="ar-EG" sz="4600" kern="1200" dirty="0"/>
        </a:p>
      </dsp:txBody>
      <dsp:txXfrm>
        <a:off x="52546" y="54405"/>
        <a:ext cx="7667308" cy="9713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9E294-9D1E-466F-B47F-805EF756274E}">
      <dsp:nvSpPr>
        <dsp:cNvPr id="0" name=""/>
        <dsp:cNvSpPr/>
      </dsp:nvSpPr>
      <dsp:spPr>
        <a:xfrm>
          <a:off x="2844175" y="3562767"/>
          <a:ext cx="391596" cy="940933"/>
        </a:xfrm>
        <a:custGeom>
          <a:avLst/>
          <a:gdLst/>
          <a:ahLst/>
          <a:cxnLst/>
          <a:rect l="0" t="0" r="0" b="0"/>
          <a:pathLst>
            <a:path>
              <a:moveTo>
                <a:pt x="0" y="0"/>
              </a:moveTo>
              <a:lnTo>
                <a:pt x="0" y="940933"/>
              </a:lnTo>
              <a:lnTo>
                <a:pt x="391596" y="940933"/>
              </a:lnTo>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A72FC20-EA67-455A-81A1-8F2B7C55747A}">
      <dsp:nvSpPr>
        <dsp:cNvPr id="0" name=""/>
        <dsp:cNvSpPr/>
      </dsp:nvSpPr>
      <dsp:spPr>
        <a:xfrm>
          <a:off x="3842712" y="2494871"/>
          <a:ext cx="91440" cy="548234"/>
        </a:xfrm>
        <a:custGeom>
          <a:avLst/>
          <a:gdLst/>
          <a:ahLst/>
          <a:cxnLst/>
          <a:rect l="0" t="0" r="0" b="0"/>
          <a:pathLst>
            <a:path>
              <a:moveTo>
                <a:pt x="45720" y="0"/>
              </a:moveTo>
              <a:lnTo>
                <a:pt x="45720" y="54823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A75AF3A-E2CF-4D9D-A0E4-B84F11149F74}">
      <dsp:nvSpPr>
        <dsp:cNvPr id="0" name=""/>
        <dsp:cNvSpPr/>
      </dsp:nvSpPr>
      <dsp:spPr>
        <a:xfrm>
          <a:off x="3842712" y="1305463"/>
          <a:ext cx="91440" cy="548234"/>
        </a:xfrm>
        <a:custGeom>
          <a:avLst/>
          <a:gdLst/>
          <a:ahLst/>
          <a:cxnLst/>
          <a:rect l="0" t="0" r="0" b="0"/>
          <a:pathLst>
            <a:path>
              <a:moveTo>
                <a:pt x="45720" y="0"/>
              </a:moveTo>
              <a:lnTo>
                <a:pt x="45720" y="548234"/>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FE4284C-FE8B-4381-90D1-369D56915C02}">
      <dsp:nvSpPr>
        <dsp:cNvPr id="0" name=""/>
        <dsp:cNvSpPr/>
      </dsp:nvSpPr>
      <dsp:spPr>
        <a:xfrm>
          <a:off x="288030" y="142"/>
          <a:ext cx="7200802" cy="130532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EG" sz="3600" u="sng" kern="1200" dirty="0" smtClean="0"/>
            <a:t>سوف نقوم بدراسة التذوق الموسيقى من حيث :</a:t>
          </a:r>
          <a:endParaRPr lang="ar-EG" sz="3600" kern="1200" dirty="0"/>
        </a:p>
      </dsp:txBody>
      <dsp:txXfrm>
        <a:off x="288030" y="142"/>
        <a:ext cx="7200802" cy="1305320"/>
      </dsp:txXfrm>
    </dsp:sp>
    <dsp:sp modelId="{EE1B870B-AAD7-4352-811F-C3B4B6E9A6C7}">
      <dsp:nvSpPr>
        <dsp:cNvPr id="0" name=""/>
        <dsp:cNvSpPr/>
      </dsp:nvSpPr>
      <dsp:spPr>
        <a:xfrm>
          <a:off x="2583111" y="1853698"/>
          <a:ext cx="2610641" cy="641173"/>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EG" sz="3200" kern="1200" dirty="0" smtClean="0"/>
            <a:t>ماهيته</a:t>
          </a:r>
          <a:endParaRPr lang="ar-EG" sz="3200" kern="1200" dirty="0"/>
        </a:p>
      </dsp:txBody>
      <dsp:txXfrm>
        <a:off x="2583111" y="1853698"/>
        <a:ext cx="2610641" cy="641173"/>
      </dsp:txXfrm>
    </dsp:sp>
    <dsp:sp modelId="{0CB44A89-A606-42CE-B258-F2A9EDCDA48E}">
      <dsp:nvSpPr>
        <dsp:cNvPr id="0" name=""/>
        <dsp:cNvSpPr/>
      </dsp:nvSpPr>
      <dsp:spPr>
        <a:xfrm>
          <a:off x="2583111" y="3043106"/>
          <a:ext cx="2610641" cy="519661"/>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EG" sz="3600" kern="1200" dirty="0" smtClean="0"/>
            <a:t>ومراحله</a:t>
          </a:r>
          <a:endParaRPr lang="ar-EG" sz="3600" kern="1200" dirty="0"/>
        </a:p>
      </dsp:txBody>
      <dsp:txXfrm>
        <a:off x="2583111" y="3043106"/>
        <a:ext cx="2610641" cy="519661"/>
      </dsp:txXfrm>
    </dsp:sp>
    <dsp:sp modelId="{B5816211-47D3-4BA6-893D-5284BCCCBCA0}">
      <dsp:nvSpPr>
        <dsp:cNvPr id="0" name=""/>
        <dsp:cNvSpPr/>
      </dsp:nvSpPr>
      <dsp:spPr>
        <a:xfrm>
          <a:off x="3235771" y="4111002"/>
          <a:ext cx="2610641" cy="785398"/>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EG" sz="3600" kern="1200" dirty="0" smtClean="0"/>
            <a:t>وأهدافه</a:t>
          </a:r>
          <a:endParaRPr lang="ar-EG" sz="3600" kern="1200" dirty="0"/>
        </a:p>
      </dsp:txBody>
      <dsp:txXfrm>
        <a:off x="3235771" y="4111002"/>
        <a:ext cx="2610641" cy="785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07AED8-4C1F-4EEF-9BCA-D645A461D25D}">
      <dsp:nvSpPr>
        <dsp:cNvPr id="0" name=""/>
        <dsp:cNvSpPr/>
      </dsp:nvSpPr>
      <dsp:spPr>
        <a:xfrm>
          <a:off x="0" y="9900"/>
          <a:ext cx="6192688" cy="1123199"/>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EG" sz="4800" b="1" kern="1200" dirty="0" smtClean="0"/>
            <a:t>تعريف التذوق الموسيقى</a:t>
          </a:r>
          <a:endParaRPr lang="ar-EG" sz="4800" kern="1200" dirty="0"/>
        </a:p>
      </dsp:txBody>
      <dsp:txXfrm>
        <a:off x="54830" y="64730"/>
        <a:ext cx="6083028" cy="10135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17249-9987-43A4-BDD8-CBDB3652CD0E}">
      <dsp:nvSpPr>
        <dsp:cNvPr id="0" name=""/>
        <dsp:cNvSpPr/>
      </dsp:nvSpPr>
      <dsp:spPr>
        <a:xfrm>
          <a:off x="136187" y="0"/>
          <a:ext cx="4968552" cy="4968552"/>
        </a:xfrm>
        <a:prstGeom prst="triangle">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E872B53-3D8F-4467-A23D-3AD6D85135E2}">
      <dsp:nvSpPr>
        <dsp:cNvPr id="0" name=""/>
        <dsp:cNvSpPr/>
      </dsp:nvSpPr>
      <dsp:spPr>
        <a:xfrm>
          <a:off x="735628" y="278528"/>
          <a:ext cx="6953433" cy="1180162"/>
        </a:xfrm>
        <a:prstGeom prst="roundRect">
          <a:avLst/>
        </a:prstGeom>
        <a:solidFill>
          <a:schemeClr val="accent6">
            <a:lumMod val="60000"/>
            <a:lumOff val="40000"/>
            <a:alpha val="9000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rtl="1">
            <a:lnSpc>
              <a:spcPct val="90000"/>
            </a:lnSpc>
            <a:spcBef>
              <a:spcPct val="0"/>
            </a:spcBef>
            <a:spcAft>
              <a:spcPct val="35000"/>
            </a:spcAft>
          </a:pPr>
          <a:r>
            <a:rPr lang="ar-EG" sz="2000" b="1" u="sng" kern="1200" dirty="0" smtClean="0">
              <a:solidFill>
                <a:srgbClr val="FF0000"/>
              </a:solidFill>
            </a:rPr>
            <a:t>ويمكن تعريف التذوق الموسيقى بانه </a:t>
          </a:r>
          <a:r>
            <a:rPr lang="ar-EG" sz="2000" b="1" kern="1200" dirty="0" smtClean="0">
              <a:solidFill>
                <a:srgbClr val="0000FF"/>
              </a:solidFill>
            </a:rPr>
            <a:t>:</a:t>
          </a:r>
        </a:p>
        <a:p>
          <a:pPr marL="1258888" lvl="0" indent="0" algn="ctr" defTabSz="889000" rtl="1">
            <a:lnSpc>
              <a:spcPct val="90000"/>
            </a:lnSpc>
            <a:spcBef>
              <a:spcPct val="0"/>
            </a:spcBef>
            <a:spcAft>
              <a:spcPct val="35000"/>
            </a:spcAft>
          </a:pPr>
          <a:r>
            <a:rPr lang="ar-EG" sz="2400" b="1" kern="1200" dirty="0" smtClean="0">
              <a:solidFill>
                <a:srgbClr val="0000FF"/>
              </a:solidFill>
            </a:rPr>
            <a:t>الحساسية للقيمة لجمالية للموسيقى وان الإحساس الجمالي لا بد وأن يتضمن الاستمتاع والمعرفة </a:t>
          </a:r>
          <a:endParaRPr lang="ar-EG" sz="2400" b="1" kern="1200" dirty="0">
            <a:solidFill>
              <a:srgbClr val="0000FF"/>
            </a:solidFill>
          </a:endParaRPr>
        </a:p>
      </dsp:txBody>
      <dsp:txXfrm>
        <a:off x="793239" y="336139"/>
        <a:ext cx="6838211" cy="1064940"/>
      </dsp:txXfrm>
    </dsp:sp>
    <dsp:sp modelId="{EF65BD95-3088-4657-8618-AD5859688A45}">
      <dsp:nvSpPr>
        <dsp:cNvPr id="0" name=""/>
        <dsp:cNvSpPr/>
      </dsp:nvSpPr>
      <dsp:spPr>
        <a:xfrm>
          <a:off x="370381" y="1584175"/>
          <a:ext cx="7608033" cy="1248771"/>
        </a:xfrm>
        <a:prstGeom prst="roundRect">
          <a:avLst/>
        </a:prstGeom>
        <a:solidFill>
          <a:schemeClr val="accent5">
            <a:lumMod val="60000"/>
            <a:lumOff val="40000"/>
            <a:alpha val="90000"/>
          </a:schemeClr>
        </a:solidFill>
        <a:ln w="76200">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just" defTabSz="711200" rtl="1">
            <a:lnSpc>
              <a:spcPct val="90000"/>
            </a:lnSpc>
            <a:spcBef>
              <a:spcPct val="0"/>
            </a:spcBef>
            <a:spcAft>
              <a:spcPct val="35000"/>
            </a:spcAft>
          </a:pPr>
          <a:r>
            <a:rPr lang="ar-EG" sz="1600" b="1" u="sng" kern="1200" dirty="0" smtClean="0">
              <a:solidFill>
                <a:srgbClr val="FF0000"/>
              </a:solidFill>
            </a:rPr>
            <a:t>والمقصود بالتعريف : </a:t>
          </a:r>
        </a:p>
        <a:p>
          <a:pPr marL="1346200" lvl="0" indent="0" algn="just" defTabSz="711200" rtl="1">
            <a:lnSpc>
              <a:spcPct val="90000"/>
            </a:lnSpc>
            <a:spcBef>
              <a:spcPct val="0"/>
            </a:spcBef>
            <a:spcAft>
              <a:spcPct val="35000"/>
            </a:spcAft>
          </a:pPr>
          <a:r>
            <a:rPr lang="ar-EG" sz="2000" b="1" kern="1200" dirty="0" smtClean="0">
              <a:solidFill>
                <a:srgbClr val="0000FF"/>
              </a:solidFill>
            </a:rPr>
            <a:t>ان الوصول للتذوق لابد وان يكتمل بكلا من الاستمتاع بجمال الاحساس بالعمل الموسيقى وفهم مكونات هذا العمل من معرفة ملامح وهندسة اللحن وتناسق وتناغم الجمل الموسيقية المكونة له </a:t>
          </a:r>
          <a:endParaRPr lang="ar-EG" sz="2000" b="1" kern="1200" dirty="0">
            <a:solidFill>
              <a:srgbClr val="0000FF"/>
            </a:solidFill>
          </a:endParaRPr>
        </a:p>
      </dsp:txBody>
      <dsp:txXfrm>
        <a:off x="431341" y="1645135"/>
        <a:ext cx="7486113" cy="1126851"/>
      </dsp:txXfrm>
    </dsp:sp>
    <dsp:sp modelId="{538E9453-5209-47C7-B464-01E784489AEF}">
      <dsp:nvSpPr>
        <dsp:cNvPr id="0" name=""/>
        <dsp:cNvSpPr/>
      </dsp:nvSpPr>
      <dsp:spPr>
        <a:xfrm>
          <a:off x="308583" y="2952328"/>
          <a:ext cx="7695651" cy="1337274"/>
        </a:xfrm>
        <a:prstGeom prst="roundRect">
          <a:avLst/>
        </a:prstGeom>
        <a:solidFill>
          <a:schemeClr val="accent2">
            <a:lumMod val="40000"/>
            <a:lumOff val="60000"/>
            <a:alpha val="9000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just" defTabSz="711200" rtl="1">
            <a:lnSpc>
              <a:spcPct val="90000"/>
            </a:lnSpc>
            <a:spcBef>
              <a:spcPct val="0"/>
            </a:spcBef>
            <a:spcAft>
              <a:spcPct val="35000"/>
            </a:spcAft>
          </a:pPr>
          <a:r>
            <a:rPr lang="ar-EG" sz="1600" b="1" u="sng" kern="1200" dirty="0" smtClean="0">
              <a:solidFill>
                <a:srgbClr val="FF0000"/>
              </a:solidFill>
            </a:rPr>
            <a:t>وجدير بالذكر ان التذوق الموسيقى </a:t>
          </a:r>
        </a:p>
        <a:p>
          <a:pPr marL="1612900" lvl="0" indent="0" algn="just" defTabSz="711200" rtl="1">
            <a:lnSpc>
              <a:spcPct val="90000"/>
            </a:lnSpc>
            <a:spcBef>
              <a:spcPct val="0"/>
            </a:spcBef>
            <a:spcAft>
              <a:spcPct val="35000"/>
            </a:spcAft>
          </a:pPr>
          <a:r>
            <a:rPr lang="ar-EG" sz="2000" b="1" kern="1200" dirty="0" smtClean="0">
              <a:solidFill>
                <a:srgbClr val="0000FF"/>
              </a:solidFill>
            </a:rPr>
            <a:t>يعد احدى المهارات الموسيقية ويرتبط بمهارة الاستماع والذى يعد نافذة التذوق فلا يمكن تذوق الموسيقى بدون استماع وانصات ويجدر بنا ان نفرق هنا بين الاستماع والسماع  </a:t>
          </a:r>
          <a:endParaRPr lang="ar-EG" sz="2000" b="1" kern="1200" dirty="0">
            <a:solidFill>
              <a:srgbClr val="0000FF"/>
            </a:solidFill>
          </a:endParaRPr>
        </a:p>
      </dsp:txBody>
      <dsp:txXfrm>
        <a:off x="373863" y="3017608"/>
        <a:ext cx="7565091" cy="12067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153103-132E-46E4-830A-8A3833A0FB44}">
      <dsp:nvSpPr>
        <dsp:cNvPr id="0" name=""/>
        <dsp:cNvSpPr/>
      </dsp:nvSpPr>
      <dsp:spPr>
        <a:xfrm>
          <a:off x="0" y="0"/>
          <a:ext cx="1143000" cy="1143000"/>
        </a:xfrm>
        <a:prstGeom prst="pie">
          <a:avLst>
            <a:gd name="adj1" fmla="val 5400000"/>
            <a:gd name="adj2" fmla="val 162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B9874F-82EF-42BC-A040-1D398986172D}">
      <dsp:nvSpPr>
        <dsp:cNvPr id="0" name=""/>
        <dsp:cNvSpPr/>
      </dsp:nvSpPr>
      <dsp:spPr>
        <a:xfrm>
          <a:off x="571500" y="0"/>
          <a:ext cx="7658100" cy="1143000"/>
        </a:xfrm>
        <a:prstGeom prst="rect">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EG" sz="5200" b="1" kern="1200" dirty="0" smtClean="0">
              <a:solidFill>
                <a:srgbClr val="FF0000"/>
              </a:solidFill>
            </a:rPr>
            <a:t>الاستماع</a:t>
          </a:r>
          <a:r>
            <a:rPr lang="en-US" sz="5200" b="1" kern="1200" dirty="0" smtClean="0">
              <a:solidFill>
                <a:srgbClr val="FF0000"/>
              </a:solidFill>
            </a:rPr>
            <a:t>listening    </a:t>
          </a:r>
          <a:r>
            <a:rPr lang="ar-EG" sz="5200" b="1" kern="1200" dirty="0" smtClean="0">
              <a:solidFill>
                <a:srgbClr val="FF0000"/>
              </a:solidFill>
            </a:rPr>
            <a:t>  </a:t>
          </a:r>
          <a:endParaRPr lang="ar-EG" sz="5200" kern="1200" dirty="0">
            <a:solidFill>
              <a:srgbClr val="FF0000"/>
            </a:solidFill>
          </a:endParaRPr>
        </a:p>
      </dsp:txBody>
      <dsp:txXfrm>
        <a:off x="571500" y="0"/>
        <a:ext cx="7658100" cy="1143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B4016-E30A-4CC0-ABAB-A92C4F6734A7}">
      <dsp:nvSpPr>
        <dsp:cNvPr id="0" name=""/>
        <dsp:cNvSpPr/>
      </dsp:nvSpPr>
      <dsp:spPr>
        <a:xfrm>
          <a:off x="0" y="0"/>
          <a:ext cx="4525963" cy="4525963"/>
        </a:xfrm>
        <a:prstGeom prst="pie">
          <a:avLst>
            <a:gd name="adj1" fmla="val 5400000"/>
            <a:gd name="adj2" fmla="val 1620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10CD681-43BA-4A3D-9B51-34C17340135F}">
      <dsp:nvSpPr>
        <dsp:cNvPr id="0" name=""/>
        <dsp:cNvSpPr/>
      </dsp:nvSpPr>
      <dsp:spPr>
        <a:xfrm>
          <a:off x="2262981" y="0"/>
          <a:ext cx="5966618" cy="4525963"/>
        </a:xfrm>
        <a:prstGeom prst="rect">
          <a:avLst/>
        </a:prstGeom>
        <a:solidFill>
          <a:srgbClr val="92D050"/>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EG" sz="3600" kern="1200" dirty="0" smtClean="0">
              <a:solidFill>
                <a:srgbClr val="FF0000"/>
              </a:solidFill>
            </a:rPr>
            <a:t>فالاستماع يتعلق بوظيفة العقل</a:t>
          </a:r>
          <a:endParaRPr lang="ar-EG" sz="3600" kern="1200" dirty="0">
            <a:solidFill>
              <a:srgbClr val="FF0000"/>
            </a:solidFill>
          </a:endParaRPr>
        </a:p>
      </dsp:txBody>
      <dsp:txXfrm>
        <a:off x="2262981" y="0"/>
        <a:ext cx="5966618" cy="961767"/>
      </dsp:txXfrm>
    </dsp:sp>
    <dsp:sp modelId="{736900EB-2F24-477A-A929-D420A1F81150}">
      <dsp:nvSpPr>
        <dsp:cNvPr id="0" name=""/>
        <dsp:cNvSpPr/>
      </dsp:nvSpPr>
      <dsp:spPr>
        <a:xfrm>
          <a:off x="594032" y="961767"/>
          <a:ext cx="3337897" cy="3337897"/>
        </a:xfrm>
        <a:prstGeom prst="pie">
          <a:avLst>
            <a:gd name="adj1" fmla="val 5400000"/>
            <a:gd name="adj2" fmla="val 16200000"/>
          </a:avLst>
        </a:prstGeom>
        <a:gradFill rotWithShape="0">
          <a:gsLst>
            <a:gs pos="0">
              <a:schemeClr val="accent2">
                <a:hueOff val="1560506"/>
                <a:satOff val="-1946"/>
                <a:lumOff val="458"/>
                <a:alphaOff val="0"/>
                <a:shade val="51000"/>
                <a:satMod val="130000"/>
              </a:schemeClr>
            </a:gs>
            <a:gs pos="80000">
              <a:schemeClr val="accent2">
                <a:hueOff val="1560506"/>
                <a:satOff val="-1946"/>
                <a:lumOff val="458"/>
                <a:alphaOff val="0"/>
                <a:shade val="93000"/>
                <a:satMod val="130000"/>
              </a:schemeClr>
            </a:gs>
            <a:gs pos="100000">
              <a:schemeClr val="accent2">
                <a:hueOff val="1560506"/>
                <a:satOff val="-1946"/>
                <a:lumOff val="45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B752BCC-26CB-4C9D-AC70-DA33269B9BC7}">
      <dsp:nvSpPr>
        <dsp:cNvPr id="0" name=""/>
        <dsp:cNvSpPr/>
      </dsp:nvSpPr>
      <dsp:spPr>
        <a:xfrm>
          <a:off x="2262981" y="961767"/>
          <a:ext cx="5966618" cy="3337897"/>
        </a:xfrm>
        <a:prstGeom prst="rect">
          <a:avLst/>
        </a:prstGeom>
        <a:blipFill rotWithShape="0">
          <a:blip xmlns:r="http://schemas.openxmlformats.org/officeDocument/2006/relationships" r:embed="rId1"/>
          <a:tile tx="0" ty="0" sx="100000" sy="100000" flip="none" algn="tl"/>
        </a:blipFill>
        <a:ln w="9525" cap="flat" cmpd="sng" algn="ctr">
          <a:solidFill>
            <a:schemeClr val="accent2">
              <a:hueOff val="1560506"/>
              <a:satOff val="-1946"/>
              <a:lumOff val="458"/>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EG" sz="3600" kern="1200" dirty="0" smtClean="0">
              <a:solidFill>
                <a:srgbClr val="0000FF"/>
              </a:solidFill>
            </a:rPr>
            <a:t>ويعني السماع مع توافر الهدف</a:t>
          </a:r>
          <a:endParaRPr lang="ar-EG" sz="3600" kern="1200" dirty="0">
            <a:solidFill>
              <a:srgbClr val="0000FF"/>
            </a:solidFill>
          </a:endParaRPr>
        </a:p>
      </dsp:txBody>
      <dsp:txXfrm>
        <a:off x="2262981" y="961767"/>
        <a:ext cx="5966618" cy="961767"/>
      </dsp:txXfrm>
    </dsp:sp>
    <dsp:sp modelId="{4FB0AD5E-D986-47E6-9BB6-503E171A8ADA}">
      <dsp:nvSpPr>
        <dsp:cNvPr id="0" name=""/>
        <dsp:cNvSpPr/>
      </dsp:nvSpPr>
      <dsp:spPr>
        <a:xfrm>
          <a:off x="1188065" y="1923534"/>
          <a:ext cx="2149832" cy="2149832"/>
        </a:xfrm>
        <a:prstGeom prst="pie">
          <a:avLst>
            <a:gd name="adj1" fmla="val 5400000"/>
            <a:gd name="adj2" fmla="val 16200000"/>
          </a:avLst>
        </a:prstGeom>
        <a:gradFill rotWithShape="0">
          <a:gsLst>
            <a:gs pos="0">
              <a:schemeClr val="accent2">
                <a:hueOff val="3121013"/>
                <a:satOff val="-3893"/>
                <a:lumOff val="915"/>
                <a:alphaOff val="0"/>
                <a:shade val="51000"/>
                <a:satMod val="130000"/>
              </a:schemeClr>
            </a:gs>
            <a:gs pos="80000">
              <a:schemeClr val="accent2">
                <a:hueOff val="3121013"/>
                <a:satOff val="-3893"/>
                <a:lumOff val="915"/>
                <a:alphaOff val="0"/>
                <a:shade val="93000"/>
                <a:satMod val="130000"/>
              </a:schemeClr>
            </a:gs>
            <a:gs pos="100000">
              <a:schemeClr val="accent2">
                <a:hueOff val="3121013"/>
                <a:satOff val="-3893"/>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BA64A42-B58A-4105-A1FB-8CED21228F42}">
      <dsp:nvSpPr>
        <dsp:cNvPr id="0" name=""/>
        <dsp:cNvSpPr/>
      </dsp:nvSpPr>
      <dsp:spPr>
        <a:xfrm>
          <a:off x="2262981" y="1923534"/>
          <a:ext cx="5966618" cy="2149832"/>
        </a:xfrm>
        <a:prstGeom prst="rect">
          <a:avLst/>
        </a:prstGeom>
        <a:solidFill>
          <a:schemeClr val="lt1">
            <a:alpha val="90000"/>
            <a:hueOff val="0"/>
            <a:satOff val="0"/>
            <a:lumOff val="0"/>
            <a:alphaOff val="0"/>
          </a:schemeClr>
        </a:solidFill>
        <a:ln w="9525" cap="flat" cmpd="sng" algn="ctr">
          <a:solidFill>
            <a:schemeClr val="accent2">
              <a:hueOff val="3121013"/>
              <a:satOff val="-3893"/>
              <a:lumOff val="915"/>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EG" sz="3600" kern="1200" dirty="0" smtClean="0">
              <a:solidFill>
                <a:srgbClr val="0000FF"/>
              </a:solidFill>
            </a:rPr>
            <a:t>وهذا يتضمن الاستماع إلى الموسيقا للتعرف على جوانبها المختلفة</a:t>
          </a:r>
          <a:endParaRPr lang="ar-EG" sz="3600" kern="1200" dirty="0">
            <a:solidFill>
              <a:srgbClr val="0000FF"/>
            </a:solidFill>
          </a:endParaRPr>
        </a:p>
      </dsp:txBody>
      <dsp:txXfrm>
        <a:off x="2262981" y="1923534"/>
        <a:ext cx="5966618" cy="961767"/>
      </dsp:txXfrm>
    </dsp:sp>
    <dsp:sp modelId="{14493F93-D830-48FF-AEE4-A993029E4222}">
      <dsp:nvSpPr>
        <dsp:cNvPr id="0" name=""/>
        <dsp:cNvSpPr/>
      </dsp:nvSpPr>
      <dsp:spPr>
        <a:xfrm>
          <a:off x="1782097" y="2885301"/>
          <a:ext cx="961767" cy="961767"/>
        </a:xfrm>
        <a:prstGeom prst="pie">
          <a:avLst>
            <a:gd name="adj1" fmla="val 5400000"/>
            <a:gd name="adj2" fmla="val 1620000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D51C3FF-A0FA-4125-9A55-FEF165C1E123}">
      <dsp:nvSpPr>
        <dsp:cNvPr id="0" name=""/>
        <dsp:cNvSpPr/>
      </dsp:nvSpPr>
      <dsp:spPr>
        <a:xfrm>
          <a:off x="2262981" y="2885301"/>
          <a:ext cx="5966618" cy="961767"/>
        </a:xfrm>
        <a:prstGeom prst="rect">
          <a:avLst/>
        </a:prstGeom>
        <a:blipFill rotWithShape="0">
          <a:blip xmlns:r="http://schemas.openxmlformats.org/officeDocument/2006/relationships" r:embed="rId2"/>
          <a:tile tx="0" ty="0" sx="100000" sy="100000" flip="none" algn="tl"/>
        </a:blipFill>
        <a:ln w="9525" cap="flat" cmpd="sng" algn="ctr">
          <a:solidFill>
            <a:schemeClr val="accent2">
              <a:hueOff val="4681519"/>
              <a:satOff val="-5839"/>
              <a:lumOff val="1373"/>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EG" sz="3600" kern="1200" dirty="0" smtClean="0">
              <a:solidFill>
                <a:srgbClr val="0000FF"/>
              </a:solidFill>
            </a:rPr>
            <a:t> ويعتبر الاستماع هدف التعلم المنظم</a:t>
          </a:r>
          <a:endParaRPr lang="ar-EG" sz="3600" kern="1200" dirty="0">
            <a:solidFill>
              <a:srgbClr val="0000FF"/>
            </a:solidFill>
          </a:endParaRPr>
        </a:p>
      </dsp:txBody>
      <dsp:txXfrm>
        <a:off x="2262981" y="2885301"/>
        <a:ext cx="5966618" cy="9617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05055AA-F780-4495-83F9-3313BC9BD2A4}" type="datetimeFigureOut">
              <a:rPr lang="ar-EG" smtClean="0"/>
              <a:t>03/08/1441</a:t>
            </a:fld>
            <a:endParaRPr lang="ar-EG"/>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EA507E1-1F9E-42B9-A3F2-21594EE7A213}" type="slidenum">
              <a:rPr lang="ar-EG" smtClean="0"/>
              <a:t>‹#›</a:t>
            </a:fld>
            <a:endParaRPr lang="ar-EG"/>
          </a:p>
        </p:txBody>
      </p:sp>
    </p:spTree>
    <p:extLst>
      <p:ext uri="{BB962C8B-B14F-4D97-AF65-F5344CB8AC3E}">
        <p14:creationId xmlns:p14="http://schemas.microsoft.com/office/powerpoint/2010/main" val="38132292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EG" dirty="0"/>
          </a:p>
        </p:txBody>
      </p:sp>
      <p:sp>
        <p:nvSpPr>
          <p:cNvPr id="4" name="عنصر نائب لرقم الشريحة 3"/>
          <p:cNvSpPr>
            <a:spLocks noGrp="1"/>
          </p:cNvSpPr>
          <p:nvPr>
            <p:ph type="sldNum" sz="quarter" idx="10"/>
          </p:nvPr>
        </p:nvSpPr>
        <p:spPr/>
        <p:txBody>
          <a:bodyPr/>
          <a:lstStyle/>
          <a:p>
            <a:fld id="{5EA507E1-1F9E-42B9-A3F2-21594EE7A213}" type="slidenum">
              <a:rPr lang="ar-EG" smtClean="0"/>
              <a:t>2</a:t>
            </a:fld>
            <a:endParaRPr lang="ar-EG"/>
          </a:p>
        </p:txBody>
      </p:sp>
    </p:spTree>
    <p:extLst>
      <p:ext uri="{BB962C8B-B14F-4D97-AF65-F5344CB8AC3E}">
        <p14:creationId xmlns:p14="http://schemas.microsoft.com/office/powerpoint/2010/main" val="2549371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03/08/1441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03/08/1441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03/08/1441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03/08/1441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8.xml"/><Relationship Id="rId3" Type="http://schemas.openxmlformats.org/officeDocument/2006/relationships/diagramLayout" Target="../diagrams/layout27.xml"/><Relationship Id="rId7" Type="http://schemas.openxmlformats.org/officeDocument/2006/relationships/diagramData" Target="../diagrams/data2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11" Type="http://schemas.microsoft.com/office/2007/relationships/diagramDrawing" Target="../diagrams/drawing28.xml"/><Relationship Id="rId5" Type="http://schemas.openxmlformats.org/officeDocument/2006/relationships/diagramColors" Target="../diagrams/colors27.xml"/><Relationship Id="rId10" Type="http://schemas.openxmlformats.org/officeDocument/2006/relationships/diagramColors" Target="../diagrams/colors28.xml"/><Relationship Id="rId4" Type="http://schemas.openxmlformats.org/officeDocument/2006/relationships/diagramQuickStyle" Target="../diagrams/quickStyle27.xml"/><Relationship Id="rId9" Type="http://schemas.openxmlformats.org/officeDocument/2006/relationships/diagramQuickStyle" Target="../diagrams/quickStyle28.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audio" Target="../media/audio1.wav"/><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diagramData" Target="../diagrams/data11.xml"/><Relationship Id="rId2" Type="http://schemas.openxmlformats.org/officeDocument/2006/relationships/diagramData" Target="../diagrams/data9.xml"/><Relationship Id="rId16" Type="http://schemas.microsoft.com/office/2007/relationships/diagramDrawing" Target="../diagrams/drawing11.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3.xml"/><Relationship Id="rId13" Type="http://schemas.openxmlformats.org/officeDocument/2006/relationships/diagramLayout" Target="../diagrams/layout14.xml"/><Relationship Id="rId3" Type="http://schemas.openxmlformats.org/officeDocument/2006/relationships/diagramLayout" Target="../diagrams/layout12.xml"/><Relationship Id="rId7" Type="http://schemas.openxmlformats.org/officeDocument/2006/relationships/diagramData" Target="../diagrams/data13.xml"/><Relationship Id="rId12" Type="http://schemas.openxmlformats.org/officeDocument/2006/relationships/diagramData" Target="../diagrams/data14.xml"/><Relationship Id="rId2" Type="http://schemas.openxmlformats.org/officeDocument/2006/relationships/diagramData" Target="../diagrams/data12.xml"/><Relationship Id="rId16" Type="http://schemas.microsoft.com/office/2007/relationships/diagramDrawing" Target="../diagrams/drawing14.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5" Type="http://schemas.openxmlformats.org/officeDocument/2006/relationships/diagramColors" Target="../diagrams/colors14.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 Id="rId14" Type="http://schemas.openxmlformats.org/officeDocument/2006/relationships/diagramQuickStyle" Target="../diagrams/quickStyle1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865032509"/>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9718532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6323455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731081701"/>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27158570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69473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226684166"/>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289983609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49888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539787633"/>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4020725948"/>
              </p:ext>
            </p:extLst>
          </p:nvPr>
        </p:nvGraphicFramePr>
        <p:xfrm>
          <a:off x="457200" y="1600200"/>
          <a:ext cx="8229600" cy="4853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25222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92191662"/>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4129822801"/>
              </p:ext>
            </p:extLst>
          </p:nvPr>
        </p:nvGraphicFramePr>
        <p:xfrm>
          <a:off x="251520" y="1484784"/>
          <a:ext cx="8229600" cy="46699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2766324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mph" presetSubtype="0" fill="hold" grpId="0" nodeType="clickEffect">
                                  <p:stCondLst>
                                    <p:cond delay="0"/>
                                  </p:stCondLst>
                                  <p:childTnLst>
                                    <p:animClr clrSpc="rgb" dir="cw">
                                      <p:cBhvr override="childStyle">
                                        <p:cTn id="11" dur="500" fill="hold"/>
                                        <p:tgtEl>
                                          <p:spTgt spid="5">
                                            <p:graphicEl>
                                              <a:dgm id="{D880B053-214C-478C-8C2E-0DD4E347BCE1}"/>
                                            </p:graphicEl>
                                          </p:spTgt>
                                        </p:tgtEl>
                                        <p:attrNameLst>
                                          <p:attrName>style.color</p:attrName>
                                        </p:attrNameLst>
                                      </p:cBhvr>
                                      <p:by>
                                        <p:hsl h="0" s="12549" l="25098"/>
                                      </p:by>
                                    </p:animClr>
                                    <p:animClr clrSpc="rgb" dir="cw">
                                      <p:cBhvr>
                                        <p:cTn id="12" dur="500" fill="hold"/>
                                        <p:tgtEl>
                                          <p:spTgt spid="5">
                                            <p:graphicEl>
                                              <a:dgm id="{D880B053-214C-478C-8C2E-0DD4E347BCE1}"/>
                                            </p:graphicEl>
                                          </p:spTgt>
                                        </p:tgtEl>
                                        <p:attrNameLst>
                                          <p:attrName>fillcolor</p:attrName>
                                        </p:attrNameLst>
                                      </p:cBhvr>
                                      <p:by>
                                        <p:hsl h="0" s="12549" l="25098"/>
                                      </p:by>
                                    </p:animClr>
                                    <p:animClr clrSpc="rgb" dir="cw">
                                      <p:cBhvr>
                                        <p:cTn id="13" dur="500" fill="hold"/>
                                        <p:tgtEl>
                                          <p:spTgt spid="5">
                                            <p:graphicEl>
                                              <a:dgm id="{D880B053-214C-478C-8C2E-0DD4E347BCE1}"/>
                                            </p:graphicEl>
                                          </p:spTgt>
                                        </p:tgtEl>
                                        <p:attrNameLst>
                                          <p:attrName>stroke.color</p:attrName>
                                        </p:attrNameLst>
                                      </p:cBhvr>
                                      <p:by>
                                        <p:hsl h="0" s="12549" l="25098"/>
                                      </p:by>
                                    </p:animClr>
                                    <p:set>
                                      <p:cBhvr>
                                        <p:cTn id="14" dur="500" fill="hold"/>
                                        <p:tgtEl>
                                          <p:spTgt spid="5">
                                            <p:graphicEl>
                                              <a:dgm id="{D880B053-214C-478C-8C2E-0DD4E347BCE1}"/>
                                            </p:graphicEl>
                                          </p:spTgt>
                                        </p:tgtEl>
                                        <p:attrNameLst>
                                          <p:attrName>fill.type</p:attrName>
                                        </p:attrNameLst>
                                      </p:cBhvr>
                                      <p:to>
                                        <p:strVal val="solid"/>
                                      </p:to>
                                    </p:set>
                                  </p:childTnLst>
                                </p:cTn>
                              </p:par>
                              <p:par>
                                <p:cTn id="15" presetID="30" presetClass="emph" presetSubtype="0" fill="hold" grpId="0" nodeType="withEffect">
                                  <p:stCondLst>
                                    <p:cond delay="0"/>
                                  </p:stCondLst>
                                  <p:childTnLst>
                                    <p:animClr clrSpc="rgb" dir="cw">
                                      <p:cBhvr override="childStyle">
                                        <p:cTn id="16" dur="500" fill="hold"/>
                                        <p:tgtEl>
                                          <p:spTgt spid="5">
                                            <p:graphicEl>
                                              <a:dgm id="{FA417D92-FA68-4236-B328-051F22F175C5}"/>
                                            </p:graphicEl>
                                          </p:spTgt>
                                        </p:tgtEl>
                                        <p:attrNameLst>
                                          <p:attrName>style.color</p:attrName>
                                        </p:attrNameLst>
                                      </p:cBhvr>
                                      <p:by>
                                        <p:hsl h="0" s="12549" l="25098"/>
                                      </p:by>
                                    </p:animClr>
                                    <p:animClr clrSpc="rgb" dir="cw">
                                      <p:cBhvr>
                                        <p:cTn id="17" dur="500" fill="hold"/>
                                        <p:tgtEl>
                                          <p:spTgt spid="5">
                                            <p:graphicEl>
                                              <a:dgm id="{FA417D92-FA68-4236-B328-051F22F175C5}"/>
                                            </p:graphicEl>
                                          </p:spTgt>
                                        </p:tgtEl>
                                        <p:attrNameLst>
                                          <p:attrName>fillcolor</p:attrName>
                                        </p:attrNameLst>
                                      </p:cBhvr>
                                      <p:by>
                                        <p:hsl h="0" s="12549" l="25098"/>
                                      </p:by>
                                    </p:animClr>
                                    <p:animClr clrSpc="rgb" dir="cw">
                                      <p:cBhvr>
                                        <p:cTn id="18" dur="500" fill="hold"/>
                                        <p:tgtEl>
                                          <p:spTgt spid="5">
                                            <p:graphicEl>
                                              <a:dgm id="{FA417D92-FA68-4236-B328-051F22F175C5}"/>
                                            </p:graphicEl>
                                          </p:spTgt>
                                        </p:tgtEl>
                                        <p:attrNameLst>
                                          <p:attrName>stroke.color</p:attrName>
                                        </p:attrNameLst>
                                      </p:cBhvr>
                                      <p:by>
                                        <p:hsl h="0" s="12549" l="25098"/>
                                      </p:by>
                                    </p:animClr>
                                    <p:set>
                                      <p:cBhvr>
                                        <p:cTn id="19" dur="500" fill="hold"/>
                                        <p:tgtEl>
                                          <p:spTgt spid="5">
                                            <p:graphicEl>
                                              <a:dgm id="{FA417D92-FA68-4236-B328-051F22F175C5}"/>
                                            </p:graphicEl>
                                          </p:spTgt>
                                        </p:tgtEl>
                                        <p:attrNameLst>
                                          <p:attrName>fill.type</p:attrName>
                                        </p:attrNameLst>
                                      </p:cBhvr>
                                      <p:to>
                                        <p:strVal val="solid"/>
                                      </p:to>
                                    </p:set>
                                  </p:childTnLst>
                                </p:cTn>
                              </p:par>
                              <p:par>
                                <p:cTn id="20" presetID="30" presetClass="emph" presetSubtype="0" fill="hold" grpId="0" nodeType="withEffect">
                                  <p:stCondLst>
                                    <p:cond delay="0"/>
                                  </p:stCondLst>
                                  <p:childTnLst>
                                    <p:animClr clrSpc="rgb" dir="cw">
                                      <p:cBhvr override="childStyle">
                                        <p:cTn id="21" dur="500" fill="hold"/>
                                        <p:tgtEl>
                                          <p:spTgt spid="5">
                                            <p:graphicEl>
                                              <a:dgm id="{33CCBD0D-CB6D-4FB1-BD33-5C59DC135C08}"/>
                                            </p:graphicEl>
                                          </p:spTgt>
                                        </p:tgtEl>
                                        <p:attrNameLst>
                                          <p:attrName>style.color</p:attrName>
                                        </p:attrNameLst>
                                      </p:cBhvr>
                                      <p:by>
                                        <p:hsl h="0" s="12549" l="25098"/>
                                      </p:by>
                                    </p:animClr>
                                    <p:animClr clrSpc="rgb" dir="cw">
                                      <p:cBhvr>
                                        <p:cTn id="22" dur="500" fill="hold"/>
                                        <p:tgtEl>
                                          <p:spTgt spid="5">
                                            <p:graphicEl>
                                              <a:dgm id="{33CCBD0D-CB6D-4FB1-BD33-5C59DC135C08}"/>
                                            </p:graphicEl>
                                          </p:spTgt>
                                        </p:tgtEl>
                                        <p:attrNameLst>
                                          <p:attrName>fillcolor</p:attrName>
                                        </p:attrNameLst>
                                      </p:cBhvr>
                                      <p:by>
                                        <p:hsl h="0" s="12549" l="25098"/>
                                      </p:by>
                                    </p:animClr>
                                    <p:animClr clrSpc="rgb" dir="cw">
                                      <p:cBhvr>
                                        <p:cTn id="23" dur="500" fill="hold"/>
                                        <p:tgtEl>
                                          <p:spTgt spid="5">
                                            <p:graphicEl>
                                              <a:dgm id="{33CCBD0D-CB6D-4FB1-BD33-5C59DC135C08}"/>
                                            </p:graphicEl>
                                          </p:spTgt>
                                        </p:tgtEl>
                                        <p:attrNameLst>
                                          <p:attrName>stroke.color</p:attrName>
                                        </p:attrNameLst>
                                      </p:cBhvr>
                                      <p:by>
                                        <p:hsl h="0" s="12549" l="25098"/>
                                      </p:by>
                                    </p:animClr>
                                    <p:set>
                                      <p:cBhvr>
                                        <p:cTn id="24" dur="500" fill="hold"/>
                                        <p:tgtEl>
                                          <p:spTgt spid="5">
                                            <p:graphicEl>
                                              <a:dgm id="{33CCBD0D-CB6D-4FB1-BD33-5C59DC135C08}"/>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Sub>
          <a:bldDgm/>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extLst>
              <p:ext uri="{D42A27DB-BD31-4B8C-83A1-F6EECF244321}">
                <p14:modId xmlns:p14="http://schemas.microsoft.com/office/powerpoint/2010/main" val="96690586"/>
              </p:ext>
            </p:extLst>
          </p:nvPr>
        </p:nvGraphicFramePr>
        <p:xfrm>
          <a:off x="827584" y="260649"/>
          <a:ext cx="7772400" cy="1080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رسم تخطيطي 5"/>
          <p:cNvGraphicFramePr/>
          <p:nvPr>
            <p:extLst>
              <p:ext uri="{D42A27DB-BD31-4B8C-83A1-F6EECF244321}">
                <p14:modId xmlns:p14="http://schemas.microsoft.com/office/powerpoint/2010/main" val="3506408734"/>
              </p:ext>
            </p:extLst>
          </p:nvPr>
        </p:nvGraphicFramePr>
        <p:xfrm>
          <a:off x="827584" y="1412776"/>
          <a:ext cx="7776864" cy="489654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415086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952000317"/>
              </p:ext>
            </p:extLst>
          </p:nvPr>
        </p:nvGraphicFramePr>
        <p:xfrm>
          <a:off x="1403648" y="274638"/>
          <a:ext cx="6192688"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516060378"/>
              </p:ext>
            </p:extLst>
          </p:nvPr>
        </p:nvGraphicFramePr>
        <p:xfrm>
          <a:off x="457200" y="1412776"/>
          <a:ext cx="8219256" cy="49685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017913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رسم تخطيطي 7"/>
          <p:cNvGraphicFramePr/>
          <p:nvPr>
            <p:extLst>
              <p:ext uri="{D42A27DB-BD31-4B8C-83A1-F6EECF244321}">
                <p14:modId xmlns:p14="http://schemas.microsoft.com/office/powerpoint/2010/main" val="992552612"/>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عنصر نائب للمحتوى 8"/>
          <p:cNvGraphicFramePr>
            <a:graphicFrameLocks noGrp="1"/>
          </p:cNvGraphicFramePr>
          <p:nvPr>
            <p:ph idx="1"/>
            <p:extLst>
              <p:ext uri="{D42A27DB-BD31-4B8C-83A1-F6EECF244321}">
                <p14:modId xmlns:p14="http://schemas.microsoft.com/office/powerpoint/2010/main" val="101948012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738695172"/>
      </p:ext>
    </p:extLst>
  </p:cSld>
  <p:clrMapOvr>
    <a:masterClrMapping/>
  </p:clrMapOvr>
  <mc:AlternateContent xmlns:mc="http://schemas.openxmlformats.org/markup-compatibility/2006" xmlns:p14="http://schemas.microsoft.com/office/powerpoint/2010/main">
    <mc:Choice Requires="p14">
      <p:transition spd="slow" p14:dur="2000">
        <p14:prism dir="u" isContent="1"/>
        <p:sndAc>
          <p:stSnd>
            <p:snd r:embed="rId2" name="chimes.wav"/>
          </p:stSnd>
        </p:sndAc>
      </p:transition>
    </mc:Choice>
    <mc:Fallback xmlns="">
      <p:transition spd="slow">
        <p:fade/>
        <p:sndAc>
          <p:stSnd>
            <p:snd r:embed="rId13"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766734573"/>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عنصر نائب للمحتوى 6"/>
          <p:cNvGraphicFramePr>
            <a:graphicFrameLocks noGrp="1"/>
          </p:cNvGraphicFramePr>
          <p:nvPr>
            <p:ph idx="1"/>
            <p:extLst>
              <p:ext uri="{D42A27DB-BD31-4B8C-83A1-F6EECF244321}">
                <p14:modId xmlns:p14="http://schemas.microsoft.com/office/powerpoint/2010/main" val="177530143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رسم تخطيطي 5"/>
          <p:cNvGraphicFramePr/>
          <p:nvPr>
            <p:extLst>
              <p:ext uri="{D42A27DB-BD31-4B8C-83A1-F6EECF244321}">
                <p14:modId xmlns:p14="http://schemas.microsoft.com/office/powerpoint/2010/main" val="3151799080"/>
              </p:ext>
            </p:extLst>
          </p:nvPr>
        </p:nvGraphicFramePr>
        <p:xfrm>
          <a:off x="2123728" y="476672"/>
          <a:ext cx="4620176" cy="92333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26474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706145444"/>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عنصر نائب للمحتوى 6"/>
          <p:cNvGraphicFramePr>
            <a:graphicFrameLocks noGrp="1"/>
          </p:cNvGraphicFramePr>
          <p:nvPr>
            <p:ph idx="1"/>
            <p:extLst>
              <p:ext uri="{D42A27DB-BD31-4B8C-83A1-F6EECF244321}">
                <p14:modId xmlns:p14="http://schemas.microsoft.com/office/powerpoint/2010/main" val="3300713455"/>
              </p:ext>
            </p:extLst>
          </p:nvPr>
        </p:nvGraphicFramePr>
        <p:xfrm>
          <a:off x="457200" y="2276872"/>
          <a:ext cx="8229600" cy="384929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رسم تخطيطي 5"/>
          <p:cNvGraphicFramePr/>
          <p:nvPr>
            <p:extLst>
              <p:ext uri="{D42A27DB-BD31-4B8C-83A1-F6EECF244321}">
                <p14:modId xmlns:p14="http://schemas.microsoft.com/office/powerpoint/2010/main" val="4227304853"/>
              </p:ext>
            </p:extLst>
          </p:nvPr>
        </p:nvGraphicFramePr>
        <p:xfrm>
          <a:off x="2483768" y="1412776"/>
          <a:ext cx="4536504" cy="70788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724987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694304374"/>
              </p:ext>
            </p:extLst>
          </p:nvPr>
        </p:nvGraphicFramePr>
        <p:xfrm>
          <a:off x="1619672" y="274638"/>
          <a:ext cx="612068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25640215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36705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عنصر نائب للمحتوى 6"/>
          <p:cNvGraphicFramePr>
            <a:graphicFrameLocks noGrp="1"/>
          </p:cNvGraphicFramePr>
          <p:nvPr>
            <p:ph idx="1"/>
            <p:extLst>
              <p:ext uri="{D42A27DB-BD31-4B8C-83A1-F6EECF244321}">
                <p14:modId xmlns:p14="http://schemas.microsoft.com/office/powerpoint/2010/main" val="983220190"/>
              </p:ext>
            </p:extLst>
          </p:nvPr>
        </p:nvGraphicFramePr>
        <p:xfrm>
          <a:off x="395536" y="9807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رسم تخطيطي 5"/>
          <p:cNvGraphicFramePr/>
          <p:nvPr>
            <p:extLst>
              <p:ext uri="{D42A27DB-BD31-4B8C-83A1-F6EECF244321}">
                <p14:modId xmlns:p14="http://schemas.microsoft.com/office/powerpoint/2010/main" val="452025506"/>
              </p:ext>
            </p:extLst>
          </p:nvPr>
        </p:nvGraphicFramePr>
        <p:xfrm>
          <a:off x="1547664" y="188640"/>
          <a:ext cx="5976664" cy="46166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45874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3495965083"/>
              </p:ext>
            </p:extLst>
          </p:nvPr>
        </p:nvGraphicFramePr>
        <p:xfrm>
          <a:off x="1619672" y="274638"/>
          <a:ext cx="6552728" cy="706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524784072"/>
              </p:ext>
            </p:extLst>
          </p:nvPr>
        </p:nvGraphicFramePr>
        <p:xfrm>
          <a:off x="467544" y="1124744"/>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48147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259</TotalTime>
  <Words>425</Words>
  <Application>Microsoft Office PowerPoint</Application>
  <PresentationFormat>عرض على الشاشة (3:4)‏</PresentationFormat>
  <Paragraphs>52</Paragraphs>
  <Slides>13</Slides>
  <Notes>1</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التذوق الموسيقى</dc:title>
  <dc:creator>nnmm</dc:creator>
  <cp:lastModifiedBy>ممدوح811</cp:lastModifiedBy>
  <cp:revision>25</cp:revision>
  <dcterms:created xsi:type="dcterms:W3CDTF">2020-03-27T15:30:43Z</dcterms:created>
  <dcterms:modified xsi:type="dcterms:W3CDTF">2020-03-27T21:41:01Z</dcterms:modified>
</cp:coreProperties>
</file>